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4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08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87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68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03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19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16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80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00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96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7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095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2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82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95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1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0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C03C70-AAB5-41A3-B823-9D4CE8B93265}" type="datetimeFigureOut">
              <a:rPr lang="pl-PL" smtClean="0"/>
              <a:t>04.02.2021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CB35-34C4-4CA2-8CF7-BD924E8473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25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24ABBC-49F6-4772-AB48-EAECD495E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Apache Spark </a:t>
            </a:r>
            <a:br>
              <a:rPr lang="pl-PL" dirty="0"/>
            </a:br>
            <a:r>
              <a:rPr lang="pl-PL" dirty="0"/>
              <a:t>Application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2A7751-64D6-4C9C-AF21-FFC9ECD6D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784" y="5559517"/>
            <a:ext cx="9144000" cy="1655762"/>
          </a:xfrm>
        </p:spPr>
        <p:txBody>
          <a:bodyPr/>
          <a:lstStyle/>
          <a:p>
            <a:r>
              <a:rPr lang="pl-PL" dirty="0"/>
              <a:t>Sebastian Dziura</a:t>
            </a:r>
          </a:p>
        </p:txBody>
      </p:sp>
    </p:spTree>
    <p:extLst>
      <p:ext uri="{BB962C8B-B14F-4D97-AF65-F5344CB8AC3E}">
        <p14:creationId xmlns:p14="http://schemas.microsoft.com/office/powerpoint/2010/main" val="291298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87496-4138-4213-8087-4DC55DAD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796922-5440-48DA-8C1A-22F437F1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67" y="1853248"/>
            <a:ext cx="8946541" cy="13760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For the </a:t>
            </a:r>
            <a:r>
              <a:rPr lang="pl-PL" dirty="0" err="1"/>
              <a:t>project</a:t>
            </a:r>
            <a:r>
              <a:rPr lang="pl-PL" dirty="0"/>
              <a:t> I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weather</a:t>
            </a:r>
            <a:r>
              <a:rPr lang="pl-PL" dirty="0"/>
              <a:t> </a:t>
            </a:r>
            <a:r>
              <a:rPr lang="pl-PL" dirty="0" err="1"/>
              <a:t>events</a:t>
            </a:r>
            <a:r>
              <a:rPr lang="pl-PL" dirty="0"/>
              <a:t> in United </a:t>
            </a:r>
            <a:r>
              <a:rPr lang="pl-PL" dirty="0" err="1"/>
              <a:t>States</a:t>
            </a:r>
            <a:r>
              <a:rPr lang="pl-PL" dirty="0"/>
              <a:t> (645 MB)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consisted</a:t>
            </a:r>
            <a:r>
              <a:rPr lang="pl-PL" dirty="0"/>
              <a:t>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columns</a:t>
            </a:r>
            <a:r>
              <a:rPr lang="pl-PL" dirty="0"/>
              <a:t>: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4F2FB41-6FB4-4683-A9EE-09C38B834AD9}"/>
              </a:ext>
            </a:extLst>
          </p:cNvPr>
          <p:cNvSpPr txBox="1"/>
          <p:nvPr/>
        </p:nvSpPr>
        <p:spPr>
          <a:xfrm>
            <a:off x="1087190" y="3124940"/>
            <a:ext cx="4261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EventId</a:t>
            </a:r>
            <a:r>
              <a:rPr lang="en-US" dirty="0"/>
              <a:t>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endParaRPr lang="pl-PL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Severity,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StartTime</a:t>
            </a:r>
            <a:r>
              <a:rPr lang="en-US" dirty="0"/>
              <a:t>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EndTime</a:t>
            </a:r>
            <a:r>
              <a:rPr lang="en-US" dirty="0"/>
              <a:t>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TimeZone</a:t>
            </a:r>
            <a:r>
              <a:rPr lang="en-US" dirty="0"/>
              <a:t>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LocationLat</a:t>
            </a:r>
            <a:r>
              <a:rPr lang="pl-PL" b="1" dirty="0"/>
              <a:t>,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C64FFB8-D063-461D-8265-A0532241658C}"/>
              </a:ext>
            </a:extLst>
          </p:cNvPr>
          <p:cNvSpPr txBox="1"/>
          <p:nvPr/>
        </p:nvSpPr>
        <p:spPr>
          <a:xfrm>
            <a:off x="3438140" y="3122798"/>
            <a:ext cx="4048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LocationLng</a:t>
            </a:r>
            <a:r>
              <a:rPr lang="en-US" dirty="0"/>
              <a:t>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AirportCode</a:t>
            </a:r>
            <a:r>
              <a:rPr lang="en-US" dirty="0"/>
              <a:t>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City</a:t>
            </a:r>
            <a:r>
              <a:rPr lang="en-US" dirty="0"/>
              <a:t>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County</a:t>
            </a:r>
            <a:r>
              <a:rPr lang="en-US" dirty="0"/>
              <a:t>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State,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CA30187-0F3C-4BCA-9914-4F6C1F094C45}"/>
              </a:ext>
            </a:extLst>
          </p:cNvPr>
          <p:cNvSpPr txBox="1"/>
          <p:nvPr/>
        </p:nvSpPr>
        <p:spPr>
          <a:xfrm>
            <a:off x="7031446" y="3487249"/>
            <a:ext cx="311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Attributes</a:t>
            </a:r>
            <a:r>
              <a:rPr lang="pl-PL" i="1" dirty="0"/>
              <a:t> </a:t>
            </a:r>
            <a:r>
              <a:rPr lang="pl-PL" i="1" dirty="0" err="1"/>
              <a:t>marked</a:t>
            </a:r>
            <a:r>
              <a:rPr lang="pl-PL" i="1" dirty="0"/>
              <a:t> with </a:t>
            </a:r>
            <a:r>
              <a:rPr lang="pl-PL" i="1" dirty="0" err="1"/>
              <a:t>yellow</a:t>
            </a:r>
            <a:r>
              <a:rPr lang="pl-PL" i="1" dirty="0"/>
              <a:t> </a:t>
            </a:r>
            <a:r>
              <a:rPr lang="pl-PL" i="1" dirty="0" err="1"/>
              <a:t>colour</a:t>
            </a:r>
            <a:r>
              <a:rPr lang="pl-PL" i="1" dirty="0"/>
              <a:t> </a:t>
            </a:r>
            <a:r>
              <a:rPr lang="pl-PL" i="1" dirty="0" err="1"/>
              <a:t>are</a:t>
            </a:r>
            <a:r>
              <a:rPr lang="pl-PL" i="1" dirty="0"/>
              <a:t> the </a:t>
            </a:r>
            <a:r>
              <a:rPr lang="pl-PL" i="1" dirty="0" err="1"/>
              <a:t>ones</a:t>
            </a:r>
            <a:r>
              <a:rPr lang="pl-PL" i="1" dirty="0"/>
              <a:t> </a:t>
            </a:r>
            <a:r>
              <a:rPr lang="pl-PL" i="1" dirty="0" err="1"/>
              <a:t>used</a:t>
            </a:r>
            <a:r>
              <a:rPr lang="pl-PL" i="1" dirty="0"/>
              <a:t> </a:t>
            </a:r>
            <a:r>
              <a:rPr lang="pl-PL" i="1" dirty="0" err="1"/>
              <a:t>during</a:t>
            </a:r>
            <a:r>
              <a:rPr lang="pl-PL" i="1" dirty="0"/>
              <a:t> </a:t>
            </a:r>
            <a:r>
              <a:rPr lang="pl-PL" i="1" dirty="0" err="1"/>
              <a:t>analyze</a:t>
            </a:r>
            <a:r>
              <a:rPr lang="pl-PL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52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93F1B-B251-4C95-A8E3-04B8792D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Implemantiation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531D39A-E390-4578-8BC9-7A3F3F609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97" y="5239319"/>
            <a:ext cx="6560298" cy="1165963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1AE3CAB-22B9-4B99-B52E-7BCE28DD5775}"/>
              </a:ext>
            </a:extLst>
          </p:cNvPr>
          <p:cNvSpPr txBox="1"/>
          <p:nvPr/>
        </p:nvSpPr>
        <p:spPr>
          <a:xfrm>
            <a:off x="900297" y="2610034"/>
            <a:ext cx="56905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Project was </a:t>
            </a:r>
            <a:r>
              <a:rPr lang="pl-PL" sz="2800" dirty="0" err="1"/>
              <a:t>implemented</a:t>
            </a:r>
            <a:r>
              <a:rPr lang="pl-PL" sz="2800" dirty="0"/>
              <a:t> in Docker </a:t>
            </a:r>
            <a:r>
              <a:rPr lang="pl-PL" sz="2800" dirty="0" err="1"/>
              <a:t>container</a:t>
            </a:r>
            <a:r>
              <a:rPr lang="pl-PL" sz="2800" dirty="0"/>
              <a:t>, </a:t>
            </a:r>
            <a:r>
              <a:rPr lang="pl-PL" sz="2800" dirty="0" err="1"/>
              <a:t>containing</a:t>
            </a:r>
            <a:r>
              <a:rPr lang="pl-PL" sz="2800" dirty="0"/>
              <a:t> </a:t>
            </a:r>
            <a:r>
              <a:rPr lang="pl-PL" sz="2800" dirty="0" err="1"/>
              <a:t>PySpark</a:t>
            </a:r>
            <a:r>
              <a:rPr lang="pl-PL" sz="2800" dirty="0"/>
              <a:t> with </a:t>
            </a:r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dependencies</a:t>
            </a:r>
            <a:r>
              <a:rPr lang="pl-PL" sz="2800" dirty="0"/>
              <a:t> and </a:t>
            </a:r>
            <a:r>
              <a:rPr lang="pl-PL" sz="2800" dirty="0" err="1"/>
              <a:t>Jupyter</a:t>
            </a:r>
            <a:r>
              <a:rPr lang="pl-PL" sz="2800" dirty="0"/>
              <a:t> Notebook.</a:t>
            </a:r>
          </a:p>
          <a:p>
            <a:endParaRPr lang="pl-PL" dirty="0"/>
          </a:p>
        </p:txBody>
      </p:sp>
      <p:pic>
        <p:nvPicPr>
          <p:cNvPr id="1026" name="Picture 2" descr="Znalezione obrazy dla zapytania: pyspark">
            <a:extLst>
              <a:ext uri="{FF2B5EF4-FFF2-40B4-BE49-F238E27FC236}">
                <a16:creationId xmlns:a16="http://schemas.microsoft.com/office/drawing/2014/main" id="{EDD7B207-79E8-479D-8C6B-7CA05FBA2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t="9419" r="7809" b="21205"/>
          <a:stretch/>
        </p:blipFill>
        <p:spPr bwMode="auto">
          <a:xfrm>
            <a:off x="7699901" y="2939549"/>
            <a:ext cx="3945581" cy="17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0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D8745D-6AD6-400C-AEBC-CB86C5C2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290793"/>
            <a:ext cx="9404723" cy="861732"/>
          </a:xfrm>
        </p:spPr>
        <p:txBody>
          <a:bodyPr/>
          <a:lstStyle/>
          <a:p>
            <a:r>
              <a:rPr lang="pl-PL" dirty="0" err="1"/>
              <a:t>Loading</a:t>
            </a:r>
            <a:r>
              <a:rPr lang="pl-PL" dirty="0"/>
              <a:t> data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B45712F-7649-4B84-B7A1-9E43A9103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7" y="2813892"/>
            <a:ext cx="6076603" cy="4044108"/>
          </a:xfrm>
        </p:spPr>
      </p:pic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130499C-E47E-4720-9FA0-AF09D2A1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03" y="2799217"/>
            <a:ext cx="5981700" cy="4073457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49259A3-2814-4D07-857C-897B766D90FB}"/>
              </a:ext>
            </a:extLst>
          </p:cNvPr>
          <p:cNvSpPr txBox="1"/>
          <p:nvPr/>
        </p:nvSpPr>
        <p:spPr>
          <a:xfrm>
            <a:off x="588961" y="1253026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Preparing</a:t>
            </a:r>
            <a:r>
              <a:rPr lang="pl-PL" dirty="0"/>
              <a:t> </a:t>
            </a:r>
            <a:r>
              <a:rPr lang="pl-PL" dirty="0" err="1"/>
              <a:t>dataset</a:t>
            </a:r>
            <a:r>
              <a:rPr lang="pl-PL" dirty="0"/>
              <a:t> for </a:t>
            </a:r>
            <a:r>
              <a:rPr lang="pl-PL" dirty="0" err="1"/>
              <a:t>analyze</a:t>
            </a:r>
            <a:r>
              <a:rPr lang="pl-PL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importing</a:t>
            </a:r>
            <a:r>
              <a:rPr lang="pl-PL" dirty="0"/>
              <a:t> </a:t>
            </a:r>
            <a:r>
              <a:rPr lang="pl-PL" dirty="0" err="1"/>
              <a:t>frameworks</a:t>
            </a:r>
            <a:r>
              <a:rPr lang="pl-PL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SparkSession</a:t>
            </a:r>
            <a:r>
              <a:rPr lang="pl-PL" dirty="0"/>
              <a:t> </a:t>
            </a:r>
            <a:r>
              <a:rPr lang="pl-PL" i="1" dirty="0"/>
              <a:t>(~6 sec)</a:t>
            </a:r>
            <a:r>
              <a:rPr lang="pl-PL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loading</a:t>
            </a:r>
            <a:r>
              <a:rPr lang="pl-PL" dirty="0"/>
              <a:t> data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 </a:t>
            </a:r>
            <a:r>
              <a:rPr lang="pl-PL" i="1" dirty="0"/>
              <a:t>(~18 sec)</a:t>
            </a:r>
            <a:r>
              <a:rPr lang="pl-PL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modyfying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data </a:t>
            </a:r>
            <a:r>
              <a:rPr lang="pl-PL" dirty="0" err="1"/>
              <a:t>type</a:t>
            </a:r>
            <a:r>
              <a:rPr lang="pl-PL" dirty="0"/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898D0E0-0DAB-4DE3-AB14-9B0033052732}"/>
              </a:ext>
            </a:extLst>
          </p:cNvPr>
          <p:cNvSpPr txBox="1"/>
          <p:nvPr/>
        </p:nvSpPr>
        <p:spPr>
          <a:xfrm>
            <a:off x="6324600" y="1991662"/>
            <a:ext cx="450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Printing </a:t>
            </a:r>
            <a:r>
              <a:rPr lang="pl-PL" dirty="0" err="1"/>
              <a:t>schema</a:t>
            </a:r>
            <a:r>
              <a:rPr lang="pl-PL" dirty="0"/>
              <a:t> and </a:t>
            </a:r>
            <a:r>
              <a:rPr lang="pl-PL" dirty="0" err="1"/>
              <a:t>table</a:t>
            </a:r>
            <a:r>
              <a:rPr lang="pl-PL" dirty="0"/>
              <a:t> of </a:t>
            </a:r>
            <a:r>
              <a:rPr lang="pl-PL" dirty="0" err="1"/>
              <a:t>dataframe</a:t>
            </a:r>
            <a:r>
              <a:rPr lang="pl-PL" dirty="0"/>
              <a:t> 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corect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01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3586FB-BFAA-46C4-A3A2-2E9BD27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pl-PL" dirty="0" err="1"/>
              <a:t>Analyze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51262E1-3DB3-478F-8614-45921BCED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07" y="1963737"/>
            <a:ext cx="5476532" cy="4351338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1470EB2-51FB-4DF5-A764-C64E390EA5A5}"/>
              </a:ext>
            </a:extLst>
          </p:cNvPr>
          <p:cNvSpPr txBox="1"/>
          <p:nvPr/>
        </p:nvSpPr>
        <p:spPr>
          <a:xfrm>
            <a:off x="6337362" y="2186311"/>
            <a:ext cx="48122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Filtering</a:t>
            </a:r>
            <a:r>
              <a:rPr lang="pl-PL" sz="2800" dirty="0"/>
              <a:t> data to </a:t>
            </a:r>
            <a:r>
              <a:rPr lang="pl-PL" sz="2800" dirty="0" err="1"/>
              <a:t>find</a:t>
            </a:r>
            <a:r>
              <a:rPr lang="pl-PL" sz="2800" dirty="0"/>
              <a:t> out </a:t>
            </a:r>
            <a:r>
              <a:rPr lang="pl-PL" sz="2800" dirty="0" err="1"/>
              <a:t>how</a:t>
            </a:r>
            <a:r>
              <a:rPr lang="pl-PL" sz="2800" dirty="0"/>
              <a:t> </a:t>
            </a:r>
            <a:r>
              <a:rPr lang="pl-PL" sz="2800" dirty="0" err="1"/>
              <a:t>many</a:t>
            </a:r>
            <a:r>
              <a:rPr lang="pl-PL" sz="2800" dirty="0"/>
              <a:t> </a:t>
            </a:r>
            <a:r>
              <a:rPr lang="pl-PL" sz="2800" dirty="0" err="1"/>
              <a:t>times</a:t>
            </a:r>
            <a:r>
              <a:rPr lang="pl-PL" sz="2800" dirty="0"/>
              <a:t> </a:t>
            </a:r>
            <a:r>
              <a:rPr lang="pl-PL" sz="2800" dirty="0" err="1"/>
              <a:t>each</a:t>
            </a:r>
            <a:r>
              <a:rPr lang="pl-PL" sz="2800" dirty="0"/>
              <a:t> </a:t>
            </a:r>
            <a:r>
              <a:rPr lang="pl-PL" sz="2800" dirty="0" err="1"/>
              <a:t>type</a:t>
            </a:r>
            <a:r>
              <a:rPr lang="pl-PL" sz="2800" dirty="0"/>
              <a:t> of </a:t>
            </a:r>
            <a:r>
              <a:rPr lang="pl-PL" sz="2800" dirty="0" err="1"/>
              <a:t>weather</a:t>
            </a:r>
            <a:r>
              <a:rPr lang="pl-PL" sz="2800" dirty="0"/>
              <a:t> event </a:t>
            </a:r>
            <a:r>
              <a:rPr lang="pl-PL" sz="2800" dirty="0" err="1"/>
              <a:t>happend</a:t>
            </a:r>
            <a:r>
              <a:rPr lang="pl-PL" sz="2800" dirty="0"/>
              <a:t> in </a:t>
            </a:r>
            <a:r>
              <a:rPr lang="pl-PL" sz="2800" dirty="0" err="1"/>
              <a:t>Paynesville</a:t>
            </a:r>
            <a:r>
              <a:rPr lang="pl-PL" sz="2800" dirty="0"/>
              <a:t> in 2016.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i="1" dirty="0"/>
              <a:t>(~18 sec)</a:t>
            </a:r>
          </a:p>
        </p:txBody>
      </p:sp>
    </p:spTree>
    <p:extLst>
      <p:ext uri="{BB962C8B-B14F-4D97-AF65-F5344CB8AC3E}">
        <p14:creationId xmlns:p14="http://schemas.microsoft.com/office/powerpoint/2010/main" val="93517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979E53-A1D2-4AD2-B3C9-F073D90F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400"/>
          </a:xfrm>
        </p:spPr>
        <p:txBody>
          <a:bodyPr/>
          <a:lstStyle/>
          <a:p>
            <a:r>
              <a:rPr lang="pl-PL" dirty="0" err="1"/>
              <a:t>Analyze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411906-1CBC-45FE-835A-398521363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77" y="1899822"/>
            <a:ext cx="6183450" cy="4410721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7C56277-6962-403B-BC86-029215D6DBD5}"/>
              </a:ext>
            </a:extLst>
          </p:cNvPr>
          <p:cNvSpPr txBox="1"/>
          <p:nvPr/>
        </p:nvSpPr>
        <p:spPr>
          <a:xfrm>
            <a:off x="6844684" y="1550637"/>
            <a:ext cx="4342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l-PL" sz="2000" dirty="0" err="1"/>
              <a:t>Grouping</a:t>
            </a:r>
            <a:r>
              <a:rPr lang="pl-PL" sz="2000" dirty="0"/>
              <a:t> data by </a:t>
            </a:r>
            <a:r>
              <a:rPr lang="pl-PL" sz="2000" dirty="0" err="1"/>
              <a:t>County</a:t>
            </a:r>
            <a:r>
              <a:rPr lang="pl-PL" sz="2000" dirty="0"/>
              <a:t> and </a:t>
            </a:r>
            <a:r>
              <a:rPr lang="pl-PL" sz="2000" dirty="0" err="1"/>
              <a:t>Year</a:t>
            </a:r>
            <a:r>
              <a:rPr lang="pl-PL" sz="2000" dirty="0"/>
              <a:t>. </a:t>
            </a:r>
          </a:p>
          <a:p>
            <a:pPr marL="457200" indent="-457200" algn="just">
              <a:buFont typeface="+mj-lt"/>
              <a:buAutoNum type="arabicPeriod"/>
            </a:pPr>
            <a:endParaRPr lang="pl-PL" sz="2000" dirty="0"/>
          </a:p>
          <a:p>
            <a:pPr marL="457200" indent="-457200" algn="just">
              <a:buFont typeface="+mj-lt"/>
              <a:buAutoNum type="arabicPeriod"/>
            </a:pPr>
            <a:r>
              <a:rPr lang="pl-PL" sz="2000" dirty="0" err="1"/>
              <a:t>Aggregating</a:t>
            </a:r>
            <a:r>
              <a:rPr lang="pl-PL" sz="2000" dirty="0"/>
              <a:t> </a:t>
            </a:r>
            <a:r>
              <a:rPr lang="pl-PL" sz="2000" dirty="0" err="1"/>
              <a:t>Latitude</a:t>
            </a:r>
            <a:r>
              <a:rPr lang="pl-PL" sz="2000" dirty="0"/>
              <a:t> and </a:t>
            </a:r>
            <a:r>
              <a:rPr lang="pl-PL" sz="2000" dirty="0" err="1"/>
              <a:t>Longitude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 to </a:t>
            </a:r>
            <a:r>
              <a:rPr lang="pl-PL" sz="2000" dirty="0" err="1"/>
              <a:t>find</a:t>
            </a:r>
            <a:r>
              <a:rPr lang="pl-PL" sz="2000" dirty="0"/>
              <a:t> </a:t>
            </a:r>
            <a:r>
              <a:rPr lang="pl-PL" sz="2000" dirty="0" err="1"/>
              <a:t>their</a:t>
            </a:r>
            <a:r>
              <a:rPr lang="pl-PL" sz="2000" dirty="0"/>
              <a:t> </a:t>
            </a:r>
            <a:r>
              <a:rPr lang="pl-PL" sz="2000" dirty="0" err="1"/>
              <a:t>average</a:t>
            </a:r>
            <a:r>
              <a:rPr lang="pl-PL" sz="2000" dirty="0"/>
              <a:t>, minimum and maximum </a:t>
            </a:r>
            <a:r>
              <a:rPr lang="pl-PL" sz="2000" dirty="0" err="1"/>
              <a:t>value</a:t>
            </a:r>
            <a:r>
              <a:rPr lang="pl-PL" sz="2000" dirty="0"/>
              <a:t> </a:t>
            </a:r>
            <a:r>
              <a:rPr lang="pl-PL" sz="2000" dirty="0" err="1"/>
              <a:t>fro</a:t>
            </a:r>
            <a:r>
              <a:rPr lang="pl-PL" sz="2000" dirty="0"/>
              <a:t> </a:t>
            </a:r>
            <a:r>
              <a:rPr lang="pl-PL" sz="2000" dirty="0" err="1"/>
              <a:t>each</a:t>
            </a:r>
            <a:r>
              <a:rPr lang="pl-PL" sz="2000" dirty="0"/>
              <a:t> </a:t>
            </a:r>
            <a:r>
              <a:rPr lang="pl-PL" sz="2000" dirty="0" err="1"/>
              <a:t>group</a:t>
            </a:r>
            <a:r>
              <a:rPr lang="pl-PL" sz="2000" dirty="0"/>
              <a:t>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D3B0EEA-0A9C-46EF-A102-DC00945F4072}"/>
              </a:ext>
            </a:extLst>
          </p:cNvPr>
          <p:cNvSpPr txBox="1"/>
          <p:nvPr/>
        </p:nvSpPr>
        <p:spPr>
          <a:xfrm>
            <a:off x="6844684" y="4261367"/>
            <a:ext cx="4767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err="1"/>
              <a:t>Received</a:t>
            </a:r>
            <a:r>
              <a:rPr lang="pl-PL" sz="1800" dirty="0"/>
              <a:t> </a:t>
            </a:r>
            <a:r>
              <a:rPr lang="pl-PL" sz="1800" dirty="0" err="1"/>
              <a:t>geographical</a:t>
            </a:r>
            <a:r>
              <a:rPr lang="pl-PL" sz="1800" dirty="0"/>
              <a:t> </a:t>
            </a:r>
            <a:r>
              <a:rPr lang="pl-PL" sz="1800" dirty="0" err="1"/>
              <a:t>location</a:t>
            </a:r>
            <a:r>
              <a:rPr lang="pl-PL" sz="1800" dirty="0"/>
              <a:t> </a:t>
            </a:r>
            <a:r>
              <a:rPr lang="pl-PL" sz="1800" dirty="0" err="1"/>
              <a:t>where</a:t>
            </a:r>
            <a:r>
              <a:rPr lang="pl-PL" sz="1800" dirty="0"/>
              <a:t> the data </a:t>
            </a:r>
            <a:r>
              <a:rPr lang="pl-PL" sz="1800" dirty="0" err="1"/>
              <a:t>comes</a:t>
            </a:r>
            <a:r>
              <a:rPr lang="pl-PL" sz="1800" dirty="0"/>
              <a:t> from in </a:t>
            </a:r>
            <a:r>
              <a:rPr lang="pl-PL" sz="1800" dirty="0" err="1"/>
              <a:t>each</a:t>
            </a:r>
            <a:r>
              <a:rPr lang="pl-PL" sz="1800" dirty="0"/>
              <a:t> </a:t>
            </a:r>
            <a:r>
              <a:rPr lang="pl-PL" sz="1800" dirty="0" err="1"/>
              <a:t>county</a:t>
            </a:r>
            <a:r>
              <a:rPr lang="pl-PL" sz="1800" dirty="0"/>
              <a:t>, in </a:t>
            </a:r>
            <a:r>
              <a:rPr lang="pl-PL" sz="1800" dirty="0" err="1"/>
              <a:t>each</a:t>
            </a:r>
            <a:r>
              <a:rPr lang="pl-PL" sz="1800" dirty="0"/>
              <a:t> </a:t>
            </a:r>
            <a:r>
              <a:rPr lang="pl-PL" sz="1800" dirty="0" err="1"/>
              <a:t>year</a:t>
            </a:r>
            <a:r>
              <a:rPr lang="pl-PL" sz="1800" dirty="0"/>
              <a:t> </a:t>
            </a:r>
            <a:r>
              <a:rPr lang="pl-PL" sz="1800" dirty="0" err="1"/>
              <a:t>can</a:t>
            </a:r>
            <a:r>
              <a:rPr lang="pl-PL" sz="1800" dirty="0"/>
              <a:t> be </a:t>
            </a:r>
            <a:r>
              <a:rPr lang="pl-PL" sz="1800" dirty="0" err="1"/>
              <a:t>used</a:t>
            </a:r>
            <a:r>
              <a:rPr lang="pl-PL" sz="1800" dirty="0"/>
              <a:t> to </a:t>
            </a:r>
            <a:r>
              <a:rPr lang="pl-PL" sz="1800" dirty="0" err="1"/>
              <a:t>find</a:t>
            </a:r>
            <a:r>
              <a:rPr lang="pl-PL" sz="1800" dirty="0"/>
              <a:t> </a:t>
            </a:r>
            <a:r>
              <a:rPr lang="pl-PL" sz="1800" dirty="0" err="1"/>
              <a:t>climate</a:t>
            </a:r>
            <a:r>
              <a:rPr lang="pl-PL" sz="1800" dirty="0"/>
              <a:t> and </a:t>
            </a:r>
            <a:r>
              <a:rPr lang="pl-PL" sz="1800" dirty="0" err="1"/>
              <a:t>understand</a:t>
            </a:r>
            <a:r>
              <a:rPr lang="pl-PL" sz="1800" dirty="0"/>
              <a:t> </a:t>
            </a:r>
            <a:r>
              <a:rPr lang="pl-PL" sz="1800" dirty="0" err="1"/>
              <a:t>better</a:t>
            </a:r>
            <a:r>
              <a:rPr lang="pl-PL" sz="1800" dirty="0"/>
              <a:t> </a:t>
            </a:r>
            <a:r>
              <a:rPr lang="pl-PL" sz="1800" dirty="0" err="1"/>
              <a:t>weather</a:t>
            </a:r>
            <a:r>
              <a:rPr lang="pl-PL" sz="1800" dirty="0"/>
              <a:t> </a:t>
            </a:r>
            <a:r>
              <a:rPr lang="pl-PL" sz="1800" dirty="0" err="1"/>
              <a:t>events</a:t>
            </a:r>
            <a:r>
              <a:rPr lang="pl-PL" sz="1800" dirty="0"/>
              <a:t> for </a:t>
            </a:r>
            <a:r>
              <a:rPr lang="pl-PL" sz="1800" dirty="0" err="1"/>
              <a:t>these</a:t>
            </a:r>
            <a:r>
              <a:rPr lang="pl-PL" sz="1800" dirty="0"/>
              <a:t> </a:t>
            </a:r>
            <a:r>
              <a:rPr lang="pl-PL" sz="1800" dirty="0" err="1"/>
              <a:t>counties</a:t>
            </a:r>
            <a:r>
              <a:rPr lang="pl-PL" sz="1800" dirty="0"/>
              <a:t>.</a:t>
            </a:r>
          </a:p>
          <a:p>
            <a:endParaRPr lang="pl-PL" dirty="0"/>
          </a:p>
          <a:p>
            <a:r>
              <a:rPr lang="pl-PL" sz="1800" i="1" dirty="0"/>
              <a:t>(~12 sec)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770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623</TotalTime>
  <Words>210</Words>
  <Application>Microsoft Office PowerPoint</Application>
  <PresentationFormat>Panoramiczny</PresentationFormat>
  <Paragraphs>38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Apache Spark  Application</vt:lpstr>
      <vt:lpstr>Data</vt:lpstr>
      <vt:lpstr>Implemantiation</vt:lpstr>
      <vt:lpstr>Loading data</vt:lpstr>
      <vt:lpstr>Analyze</vt:lpstr>
      <vt:lpstr>Analyze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Sebastian Dziura</dc:creator>
  <cp:lastModifiedBy>Sebastian Dziura</cp:lastModifiedBy>
  <cp:revision>12</cp:revision>
  <dcterms:created xsi:type="dcterms:W3CDTF">2021-01-26T13:47:06Z</dcterms:created>
  <dcterms:modified xsi:type="dcterms:W3CDTF">2021-02-04T14:02:54Z</dcterms:modified>
</cp:coreProperties>
</file>