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4"/>
  </p:notesMasterIdLst>
  <p:sldIdLst>
    <p:sldId id="256" r:id="rId2"/>
    <p:sldId id="257" r:id="rId3"/>
    <p:sldId id="263" r:id="rId4"/>
    <p:sldId id="258" r:id="rId5"/>
    <p:sldId id="264" r:id="rId6"/>
    <p:sldId id="259" r:id="rId7"/>
    <p:sldId id="260" r:id="rId8"/>
    <p:sldId id="266" r:id="rId9"/>
    <p:sldId id="267" r:id="rId10"/>
    <p:sldId id="261" r:id="rId11"/>
    <p:sldId id="262" r:id="rId12"/>
    <p:sldId id="268" r:id="rId13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74455" autoAdjust="0"/>
  </p:normalViewPr>
  <p:slideViewPr>
    <p:cSldViewPr>
      <p:cViewPr varScale="1">
        <p:scale>
          <a:sx n="60" d="100"/>
          <a:sy n="60" d="100"/>
        </p:scale>
        <p:origin x="-208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4EEA1A-2947-4978-AC2A-256C12BFA90C}" type="datetimeFigureOut">
              <a:rPr lang="pl-PL" smtClean="0"/>
              <a:pPr/>
              <a:t>17.04.2020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5E455D-081F-4B9D-9414-5CF03794E9BA}" type="slidenum">
              <a:rPr lang="pl-PL" smtClean="0"/>
              <a:pPr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My </a:t>
            </a:r>
            <a:r>
              <a:rPr lang="pl-PL" dirty="0" err="1" smtClean="0"/>
              <a:t>name</a:t>
            </a:r>
            <a:r>
              <a:rPr lang="pl-PL" dirty="0" smtClean="0"/>
              <a:t> </a:t>
            </a:r>
            <a:r>
              <a:rPr lang="pl-PL" dirty="0" err="1" smtClean="0"/>
              <a:t>is</a:t>
            </a:r>
            <a:r>
              <a:rPr lang="pl-PL" dirty="0" smtClean="0"/>
              <a:t> Sebastian Dziura,</a:t>
            </a:r>
          </a:p>
          <a:p>
            <a:r>
              <a:rPr lang="pl-PL" dirty="0" err="1" smtClean="0"/>
              <a:t>The</a:t>
            </a:r>
            <a:r>
              <a:rPr lang="pl-PL" baseline="0" dirty="0" smtClean="0"/>
              <a:t> </a:t>
            </a:r>
            <a:r>
              <a:rPr lang="pl-PL" baseline="0" dirty="0" err="1" smtClean="0"/>
              <a:t>title</a:t>
            </a:r>
            <a:r>
              <a:rPr lang="pl-PL" baseline="0" dirty="0" smtClean="0"/>
              <a:t> of my </a:t>
            </a:r>
            <a:r>
              <a:rPr lang="pl-PL" baseline="0" dirty="0" err="1" smtClean="0"/>
              <a:t>project</a:t>
            </a:r>
            <a:r>
              <a:rPr lang="pl-PL" baseline="0" dirty="0" smtClean="0"/>
              <a:t> </a:t>
            </a:r>
            <a:r>
              <a:rPr lang="pl-PL" baseline="0" dirty="0" err="1" smtClean="0"/>
              <a:t>is</a:t>
            </a:r>
            <a:r>
              <a:rPr lang="pl-PL" baseline="0" dirty="0" smtClean="0"/>
              <a:t> „”</a:t>
            </a:r>
            <a:endParaRPr lang="pl-PL" dirty="0" smtClean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5E455D-081F-4B9D-9414-5CF03794E9BA}" type="slidenum">
              <a:rPr lang="pl-PL" smtClean="0"/>
              <a:pPr/>
              <a:t>1</a:t>
            </a:fld>
            <a:endParaRPr lang="pl-PL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l-PL" dirty="0" err="1" smtClean="0"/>
              <a:t>Results</a:t>
            </a:r>
            <a:r>
              <a:rPr lang="pl-PL" baseline="0" dirty="0" smtClean="0"/>
              <a:t> </a:t>
            </a:r>
            <a:r>
              <a:rPr lang="pl-PL" baseline="0" dirty="0" err="1" smtClean="0"/>
              <a:t>are</a:t>
            </a:r>
            <a:r>
              <a:rPr lang="pl-PL" baseline="0" dirty="0" smtClean="0"/>
              <a:t> </a:t>
            </a:r>
            <a:r>
              <a:rPr lang="pl-PL" baseline="0" dirty="0" err="1" smtClean="0"/>
              <a:t>presented</a:t>
            </a:r>
            <a:r>
              <a:rPr lang="pl-PL" baseline="0" dirty="0" smtClean="0"/>
              <a:t> </a:t>
            </a:r>
            <a:r>
              <a:rPr lang="pl-PL" baseline="0" dirty="0" err="1" smtClean="0"/>
              <a:t>in</a:t>
            </a:r>
            <a:r>
              <a:rPr lang="pl-PL" baseline="0" dirty="0" smtClean="0"/>
              <a:t> </a:t>
            </a:r>
            <a:r>
              <a:rPr lang="pl-PL" baseline="0" dirty="0" err="1" smtClean="0"/>
              <a:t>these</a:t>
            </a:r>
            <a:r>
              <a:rPr lang="pl-PL" baseline="0" dirty="0" smtClean="0"/>
              <a:t> </a:t>
            </a:r>
            <a:r>
              <a:rPr lang="pl-PL" baseline="0" dirty="0" err="1" smtClean="0"/>
              <a:t>tables</a:t>
            </a:r>
            <a:r>
              <a:rPr lang="pl-PL" baseline="0" dirty="0" smtClean="0"/>
              <a:t>. </a:t>
            </a:r>
            <a:r>
              <a:rPr lang="pl-PL" baseline="0" dirty="0" err="1" smtClean="0"/>
              <a:t>Cells</a:t>
            </a:r>
            <a:r>
              <a:rPr lang="pl-PL" baseline="0" dirty="0" smtClean="0"/>
              <a:t> of </a:t>
            </a:r>
            <a:r>
              <a:rPr lang="pl-PL" baseline="0" dirty="0" err="1" smtClean="0"/>
              <a:t>tools</a:t>
            </a:r>
            <a:r>
              <a:rPr lang="pl-PL" baseline="0" dirty="0" smtClean="0"/>
              <a:t> </a:t>
            </a:r>
            <a:r>
              <a:rPr lang="pl-PL" baseline="0" dirty="0" err="1" smtClean="0"/>
              <a:t>which</a:t>
            </a:r>
            <a:r>
              <a:rPr lang="pl-PL" baseline="0" dirty="0" smtClean="0"/>
              <a:t> </a:t>
            </a:r>
            <a:r>
              <a:rPr lang="pl-PL" baseline="0" dirty="0" err="1" smtClean="0"/>
              <a:t>got</a:t>
            </a:r>
            <a:r>
              <a:rPr lang="pl-PL" baseline="0" dirty="0" smtClean="0"/>
              <a:t> </a:t>
            </a:r>
            <a:r>
              <a:rPr lang="pl-PL" baseline="0" dirty="0" err="1" smtClean="0"/>
              <a:t>bigger</a:t>
            </a:r>
            <a:r>
              <a:rPr lang="pl-PL" baseline="0" dirty="0" smtClean="0"/>
              <a:t> </a:t>
            </a:r>
            <a:r>
              <a:rPr lang="pl-PL" baseline="0" dirty="0" err="1" smtClean="0"/>
              <a:t>number</a:t>
            </a:r>
            <a:r>
              <a:rPr lang="pl-PL" baseline="0" dirty="0" smtClean="0"/>
              <a:t> of </a:t>
            </a:r>
            <a:r>
              <a:rPr lang="pl-PL" baseline="0" dirty="0" err="1" smtClean="0"/>
              <a:t>partucular</a:t>
            </a:r>
            <a:r>
              <a:rPr lang="pl-PL" baseline="0" dirty="0" smtClean="0"/>
              <a:t> </a:t>
            </a:r>
            <a:r>
              <a:rPr lang="pl-PL" baseline="0" dirty="0" err="1" smtClean="0"/>
              <a:t>results</a:t>
            </a:r>
            <a:r>
              <a:rPr lang="pl-PL" baseline="0" dirty="0" smtClean="0"/>
              <a:t> </a:t>
            </a:r>
            <a:r>
              <a:rPr lang="pl-PL" baseline="0" dirty="0" err="1" smtClean="0"/>
              <a:t>are</a:t>
            </a:r>
            <a:r>
              <a:rPr lang="pl-PL" baseline="0" dirty="0" smtClean="0"/>
              <a:t> </a:t>
            </a:r>
            <a:r>
              <a:rPr lang="pl-PL" baseline="0" dirty="0" err="1" smtClean="0"/>
              <a:t>marked</a:t>
            </a:r>
            <a:r>
              <a:rPr lang="pl-PL" baseline="0" dirty="0" smtClean="0"/>
              <a:t> </a:t>
            </a:r>
            <a:r>
              <a:rPr lang="pl-PL" baseline="0" dirty="0" err="1" smtClean="0"/>
              <a:t>with</a:t>
            </a:r>
            <a:r>
              <a:rPr lang="pl-PL" baseline="0" dirty="0" smtClean="0"/>
              <a:t> </a:t>
            </a:r>
            <a:r>
              <a:rPr lang="pl-PL" baseline="0" dirty="0" err="1" smtClean="0"/>
              <a:t>green</a:t>
            </a:r>
            <a:r>
              <a:rPr lang="pl-PL" baseline="0" dirty="0" smtClean="0"/>
              <a:t>, </a:t>
            </a:r>
            <a:r>
              <a:rPr lang="pl-PL" baseline="0" dirty="0" err="1" smtClean="0"/>
              <a:t>smaller</a:t>
            </a:r>
            <a:r>
              <a:rPr lang="pl-PL" baseline="0" dirty="0" smtClean="0"/>
              <a:t> </a:t>
            </a:r>
            <a:r>
              <a:rPr lang="pl-PL" baseline="0" dirty="0" err="1" smtClean="0"/>
              <a:t>with</a:t>
            </a:r>
            <a:r>
              <a:rPr lang="pl-PL" baseline="0" dirty="0" smtClean="0"/>
              <a:t> red.</a:t>
            </a:r>
          </a:p>
          <a:p>
            <a:endParaRPr lang="pl-PL" baseline="0" dirty="0" smtClean="0"/>
          </a:p>
          <a:p>
            <a:r>
              <a:rPr lang="pl-PL" baseline="0" dirty="0" smtClean="0"/>
              <a:t>In </a:t>
            </a:r>
            <a:r>
              <a:rPr lang="pl-PL" baseline="0" dirty="0" err="1" smtClean="0"/>
              <a:t>the</a:t>
            </a:r>
            <a:r>
              <a:rPr lang="pl-PL" baseline="0" dirty="0" smtClean="0"/>
              <a:t> </a:t>
            </a:r>
            <a:r>
              <a:rPr lang="pl-PL" baseline="0" dirty="0" smtClean="0"/>
              <a:t>first </a:t>
            </a:r>
            <a:r>
              <a:rPr lang="pl-PL" baseline="0" dirty="0" smtClean="0"/>
              <a:t>test </a:t>
            </a:r>
            <a:r>
              <a:rPr lang="pl-PL" baseline="0" dirty="0" err="1" smtClean="0"/>
              <a:t>where</a:t>
            </a:r>
            <a:r>
              <a:rPr lang="pl-PL" baseline="0" dirty="0" smtClean="0"/>
              <a:t> </a:t>
            </a:r>
            <a:r>
              <a:rPr lang="pl-PL" baseline="0" dirty="0" err="1" smtClean="0"/>
              <a:t>fathers</a:t>
            </a:r>
            <a:r>
              <a:rPr lang="pl-PL" baseline="0" dirty="0" smtClean="0"/>
              <a:t> and sons </a:t>
            </a:r>
            <a:r>
              <a:rPr lang="pl-PL" baseline="0" dirty="0" err="1" smtClean="0"/>
              <a:t>samples</a:t>
            </a:r>
            <a:r>
              <a:rPr lang="pl-PL" baseline="0" dirty="0" smtClean="0"/>
              <a:t> </a:t>
            </a:r>
            <a:r>
              <a:rPr lang="pl-PL" baseline="0" dirty="0" err="1" smtClean="0"/>
              <a:t>were</a:t>
            </a:r>
            <a:r>
              <a:rPr lang="pl-PL" baseline="0" dirty="0" smtClean="0"/>
              <a:t> </a:t>
            </a:r>
            <a:r>
              <a:rPr lang="pl-PL" baseline="0" dirty="0" err="1" smtClean="0"/>
              <a:t>compared</a:t>
            </a:r>
            <a:r>
              <a:rPr lang="pl-PL" baseline="0" dirty="0" smtClean="0"/>
              <a:t>, </a:t>
            </a:r>
            <a:r>
              <a:rPr lang="pl-PL" baseline="0" dirty="0" err="1" smtClean="0"/>
              <a:t>there</a:t>
            </a:r>
            <a:r>
              <a:rPr lang="pl-PL" baseline="0" dirty="0" smtClean="0"/>
              <a:t> was </a:t>
            </a:r>
            <a:r>
              <a:rPr lang="pl-PL" baseline="0" dirty="0" err="1" smtClean="0"/>
              <a:t>more</a:t>
            </a:r>
            <a:r>
              <a:rPr lang="pl-PL" baseline="0" dirty="0" smtClean="0"/>
              <a:t> </a:t>
            </a:r>
            <a:r>
              <a:rPr lang="pl-PL" baseline="0" dirty="0" err="1" smtClean="0"/>
              <a:t>TPs</a:t>
            </a:r>
            <a:r>
              <a:rPr lang="pl-PL" baseline="0" dirty="0" smtClean="0"/>
              <a:t> </a:t>
            </a:r>
            <a:r>
              <a:rPr lang="pl-PL" baseline="0" dirty="0" err="1" smtClean="0"/>
              <a:t>when</a:t>
            </a:r>
            <a:r>
              <a:rPr lang="pl-PL" baseline="0" dirty="0" smtClean="0"/>
              <a:t> </a:t>
            </a:r>
            <a:r>
              <a:rPr lang="pl-PL" baseline="0" dirty="0" err="1" smtClean="0"/>
              <a:t>using</a:t>
            </a:r>
            <a:r>
              <a:rPr lang="pl-PL" baseline="0" dirty="0" smtClean="0"/>
              <a:t> </a:t>
            </a:r>
            <a:r>
              <a:rPr lang="pl-PL" baseline="0" dirty="0" err="1" smtClean="0"/>
              <a:t>BCFtools</a:t>
            </a:r>
            <a:r>
              <a:rPr lang="pl-PL" baseline="0" dirty="0" smtClean="0"/>
              <a:t> </a:t>
            </a:r>
            <a:r>
              <a:rPr lang="pl-PL" baseline="0" dirty="0" err="1" smtClean="0"/>
              <a:t>isec</a:t>
            </a:r>
            <a:r>
              <a:rPr lang="pl-PL" baseline="0" dirty="0" smtClean="0"/>
              <a:t>. </a:t>
            </a:r>
            <a:r>
              <a:rPr lang="pl-PL" baseline="0" dirty="0" err="1" smtClean="0"/>
              <a:t>Here</a:t>
            </a:r>
            <a:r>
              <a:rPr lang="pl-PL" baseline="0" dirty="0" smtClean="0"/>
              <a:t> 50% of </a:t>
            </a:r>
            <a:r>
              <a:rPr lang="pl-PL" baseline="0" dirty="0" err="1" smtClean="0"/>
              <a:t>TPs</a:t>
            </a:r>
            <a:r>
              <a:rPr lang="pl-PL" baseline="0" dirty="0" smtClean="0"/>
              <a:t> was </a:t>
            </a:r>
            <a:r>
              <a:rPr lang="pl-PL" baseline="0" dirty="0" err="1" smtClean="0"/>
              <a:t>expected</a:t>
            </a:r>
            <a:r>
              <a:rPr lang="pl-PL" baseline="0" dirty="0" smtClean="0"/>
              <a:t> and </a:t>
            </a:r>
            <a:r>
              <a:rPr lang="pl-PL" baseline="0" dirty="0" err="1" smtClean="0"/>
              <a:t>both</a:t>
            </a:r>
            <a:r>
              <a:rPr lang="pl-PL" baseline="0" dirty="0" smtClean="0"/>
              <a:t> </a:t>
            </a:r>
            <a:r>
              <a:rPr lang="pl-PL" baseline="0" dirty="0" err="1" smtClean="0"/>
              <a:t>tools</a:t>
            </a:r>
            <a:r>
              <a:rPr lang="pl-PL" baseline="0" dirty="0" smtClean="0"/>
              <a:t> </a:t>
            </a:r>
            <a:r>
              <a:rPr lang="pl-PL" baseline="0" dirty="0" err="1" smtClean="0"/>
              <a:t>had</a:t>
            </a:r>
            <a:r>
              <a:rPr lang="pl-PL" baseline="0" dirty="0" smtClean="0"/>
              <a:t> </a:t>
            </a:r>
            <a:r>
              <a:rPr lang="pl-PL" baseline="0" dirty="0" err="1" smtClean="0"/>
              <a:t>more</a:t>
            </a:r>
            <a:r>
              <a:rPr lang="pl-PL" baseline="0" dirty="0" smtClean="0"/>
              <a:t> </a:t>
            </a:r>
            <a:r>
              <a:rPr lang="pl-PL" baseline="0" dirty="0" err="1" smtClean="0"/>
              <a:t>than</a:t>
            </a:r>
            <a:r>
              <a:rPr lang="pl-PL" baseline="0" dirty="0" smtClean="0"/>
              <a:t> </a:t>
            </a:r>
            <a:r>
              <a:rPr lang="pl-PL" baseline="0" dirty="0" err="1" smtClean="0"/>
              <a:t>that</a:t>
            </a:r>
            <a:r>
              <a:rPr lang="pl-PL" baseline="0" dirty="0" smtClean="0"/>
              <a:t>. </a:t>
            </a:r>
            <a:r>
              <a:rPr lang="pl-PL" baseline="0" dirty="0" err="1" smtClean="0"/>
              <a:t>However</a:t>
            </a:r>
            <a:r>
              <a:rPr lang="pl-PL" baseline="0" dirty="0" smtClean="0"/>
              <a:t> RTG </a:t>
            </a:r>
            <a:r>
              <a:rPr lang="pl-PL" baseline="0" dirty="0" err="1" smtClean="0"/>
              <a:t>vcfeval</a:t>
            </a:r>
            <a:r>
              <a:rPr lang="pl-PL" baseline="0" dirty="0" smtClean="0"/>
              <a:t> was </a:t>
            </a:r>
            <a:r>
              <a:rPr lang="pl-PL" baseline="0" dirty="0" err="1" smtClean="0"/>
              <a:t>closer</a:t>
            </a:r>
            <a:r>
              <a:rPr lang="pl-PL" baseline="0" dirty="0" smtClean="0"/>
              <a:t> to </a:t>
            </a:r>
            <a:r>
              <a:rPr lang="pl-PL" baseline="0" dirty="0" err="1" smtClean="0"/>
              <a:t>that</a:t>
            </a:r>
            <a:r>
              <a:rPr lang="pl-PL" baseline="0" dirty="0" smtClean="0"/>
              <a:t>.</a:t>
            </a:r>
          </a:p>
          <a:p>
            <a:endParaRPr lang="pl-PL" baseline="0" dirty="0" smtClean="0"/>
          </a:p>
          <a:p>
            <a:r>
              <a:rPr lang="pl-PL" baseline="0" dirty="0" smtClean="0"/>
              <a:t>In </a:t>
            </a:r>
            <a:r>
              <a:rPr lang="pl-PL" baseline="0" dirty="0" err="1" smtClean="0"/>
              <a:t>the</a:t>
            </a:r>
            <a:r>
              <a:rPr lang="pl-PL" baseline="0" dirty="0" smtClean="0"/>
              <a:t> </a:t>
            </a:r>
            <a:r>
              <a:rPr lang="pl-PL" baseline="0" dirty="0" err="1" smtClean="0"/>
              <a:t>second</a:t>
            </a:r>
            <a:r>
              <a:rPr lang="pl-PL" baseline="0" dirty="0" smtClean="0"/>
              <a:t> test </a:t>
            </a:r>
            <a:r>
              <a:rPr lang="pl-PL" baseline="0" dirty="0" err="1" smtClean="0"/>
              <a:t>there</a:t>
            </a:r>
            <a:r>
              <a:rPr lang="pl-PL" baseline="0" dirty="0" smtClean="0"/>
              <a:t> </a:t>
            </a:r>
            <a:r>
              <a:rPr lang="pl-PL" baseline="0" dirty="0" err="1" smtClean="0"/>
              <a:t>weren’t</a:t>
            </a:r>
            <a:r>
              <a:rPr lang="pl-PL" baseline="0" dirty="0" smtClean="0"/>
              <a:t> many </a:t>
            </a:r>
            <a:r>
              <a:rPr lang="pl-PL" baseline="0" dirty="0" err="1" smtClean="0"/>
              <a:t>TPs</a:t>
            </a:r>
            <a:r>
              <a:rPr lang="pl-PL" baseline="0" dirty="0" smtClean="0"/>
              <a:t> </a:t>
            </a:r>
            <a:r>
              <a:rPr lang="pl-PL" baseline="0" dirty="0" err="1" smtClean="0"/>
              <a:t>found</a:t>
            </a:r>
            <a:r>
              <a:rPr lang="pl-PL" baseline="0" dirty="0" smtClean="0"/>
              <a:t>, </a:t>
            </a:r>
            <a:r>
              <a:rPr lang="pl-PL" baseline="0" dirty="0" err="1" smtClean="0"/>
              <a:t>although</a:t>
            </a:r>
            <a:r>
              <a:rPr lang="pl-PL" baseline="0" dirty="0" smtClean="0"/>
              <a:t> </a:t>
            </a:r>
            <a:r>
              <a:rPr lang="pl-PL" baseline="0" dirty="0" err="1" smtClean="0"/>
              <a:t>the</a:t>
            </a:r>
            <a:r>
              <a:rPr lang="pl-PL" baseline="0" dirty="0" smtClean="0"/>
              <a:t> same </a:t>
            </a:r>
            <a:r>
              <a:rPr lang="pl-PL" baseline="0" dirty="0" err="1" smtClean="0"/>
              <a:t>sample</a:t>
            </a:r>
            <a:r>
              <a:rPr lang="pl-PL" baseline="0" dirty="0" smtClean="0"/>
              <a:t> was </a:t>
            </a:r>
            <a:r>
              <a:rPr lang="pl-PL" baseline="0" dirty="0" err="1" smtClean="0"/>
              <a:t>used</a:t>
            </a:r>
            <a:r>
              <a:rPr lang="pl-PL" baseline="0" dirty="0" smtClean="0"/>
              <a:t> for </a:t>
            </a:r>
            <a:r>
              <a:rPr lang="pl-PL" baseline="0" dirty="0" err="1" smtClean="0"/>
              <a:t>variant</a:t>
            </a:r>
            <a:r>
              <a:rPr lang="pl-PL" baseline="0" dirty="0" smtClean="0"/>
              <a:t> </a:t>
            </a:r>
            <a:r>
              <a:rPr lang="pl-PL" baseline="0" dirty="0" err="1" smtClean="0"/>
              <a:t>calling</a:t>
            </a:r>
            <a:r>
              <a:rPr lang="pl-PL" baseline="0" dirty="0" smtClean="0"/>
              <a:t>. </a:t>
            </a:r>
            <a:r>
              <a:rPr lang="pl-PL" baseline="0" dirty="0" err="1" smtClean="0"/>
              <a:t>Still</a:t>
            </a:r>
            <a:r>
              <a:rPr lang="pl-PL" baseline="0" dirty="0" smtClean="0"/>
              <a:t> </a:t>
            </a:r>
            <a:r>
              <a:rPr lang="pl-PL" baseline="0" dirty="0" err="1" smtClean="0"/>
              <a:t>better</a:t>
            </a:r>
            <a:r>
              <a:rPr lang="pl-PL" baseline="0" dirty="0" smtClean="0"/>
              <a:t> </a:t>
            </a:r>
            <a:r>
              <a:rPr lang="pl-PL" baseline="0" dirty="0" err="1" smtClean="0"/>
              <a:t>results</a:t>
            </a:r>
            <a:r>
              <a:rPr lang="pl-PL" baseline="0" dirty="0" smtClean="0"/>
              <a:t> </a:t>
            </a:r>
            <a:r>
              <a:rPr lang="pl-PL" baseline="0" dirty="0" err="1" smtClean="0"/>
              <a:t>were</a:t>
            </a:r>
            <a:r>
              <a:rPr lang="pl-PL" baseline="0" dirty="0" smtClean="0"/>
              <a:t> </a:t>
            </a:r>
            <a:r>
              <a:rPr lang="pl-PL" baseline="0" dirty="0" err="1" smtClean="0"/>
              <a:t>achieved</a:t>
            </a:r>
            <a:r>
              <a:rPr lang="pl-PL" baseline="0" dirty="0" smtClean="0"/>
              <a:t> </a:t>
            </a:r>
            <a:r>
              <a:rPr lang="pl-PL" baseline="0" dirty="0" err="1" smtClean="0"/>
              <a:t>again</a:t>
            </a:r>
            <a:r>
              <a:rPr lang="pl-PL" baseline="0" dirty="0" smtClean="0"/>
              <a:t> by RTG </a:t>
            </a:r>
            <a:r>
              <a:rPr lang="pl-PL" baseline="0" dirty="0" err="1" smtClean="0"/>
              <a:t>vcfeval</a:t>
            </a:r>
            <a:r>
              <a:rPr lang="pl-PL" baseline="0" dirty="0" smtClean="0"/>
              <a:t>.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5E455D-081F-4B9D-9414-5CF03794E9BA}" type="slidenum">
              <a:rPr lang="pl-PL" smtClean="0"/>
              <a:pPr/>
              <a:t>10</a:t>
            </a:fld>
            <a:endParaRPr lang="pl-PL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l-PL" dirty="0" err="1" smtClean="0"/>
              <a:t>From</a:t>
            </a:r>
            <a:r>
              <a:rPr lang="pl-PL" baseline="0" dirty="0" smtClean="0"/>
              <a:t> </a:t>
            </a:r>
            <a:r>
              <a:rPr lang="pl-PL" baseline="0" dirty="0" err="1" smtClean="0"/>
              <a:t>the</a:t>
            </a:r>
            <a:r>
              <a:rPr lang="pl-PL" baseline="0" dirty="0" smtClean="0"/>
              <a:t> </a:t>
            </a:r>
            <a:r>
              <a:rPr lang="pl-PL" baseline="0" dirty="0" err="1" smtClean="0"/>
              <a:t>comparison</a:t>
            </a:r>
            <a:r>
              <a:rPr lang="pl-PL" baseline="0" dirty="0" smtClean="0"/>
              <a:t> of </a:t>
            </a:r>
            <a:r>
              <a:rPr lang="pl-PL" baseline="0" dirty="0" err="1" smtClean="0"/>
              <a:t>tools</a:t>
            </a:r>
            <a:r>
              <a:rPr lang="pl-PL" baseline="0" dirty="0" smtClean="0"/>
              <a:t>, </a:t>
            </a:r>
            <a:r>
              <a:rPr lang="pl-PL" baseline="0" dirty="0" err="1" smtClean="0"/>
              <a:t>according</a:t>
            </a:r>
            <a:r>
              <a:rPr lang="pl-PL" baseline="0" dirty="0" smtClean="0"/>
              <a:t> to </a:t>
            </a:r>
            <a:r>
              <a:rPr lang="pl-PL" baseline="0" dirty="0" err="1" smtClean="0"/>
              <a:t>description</a:t>
            </a:r>
            <a:r>
              <a:rPr lang="pl-PL" baseline="0" dirty="0" smtClean="0"/>
              <a:t> and </a:t>
            </a:r>
            <a:r>
              <a:rPr lang="pl-PL" baseline="0" dirty="0" err="1" smtClean="0"/>
              <a:t>tests</a:t>
            </a:r>
            <a:r>
              <a:rPr lang="pl-PL" baseline="0" dirty="0" smtClean="0"/>
              <a:t> </a:t>
            </a:r>
            <a:r>
              <a:rPr lang="pl-PL" baseline="0" dirty="0" err="1" smtClean="0"/>
              <a:t>results</a:t>
            </a:r>
            <a:r>
              <a:rPr lang="pl-PL" baseline="0" dirty="0" smtClean="0"/>
              <a:t>, we </a:t>
            </a:r>
            <a:r>
              <a:rPr lang="pl-PL" baseline="0" dirty="0" err="1" smtClean="0"/>
              <a:t>can</a:t>
            </a:r>
            <a:r>
              <a:rPr lang="pl-PL" baseline="0" dirty="0" smtClean="0"/>
              <a:t> </a:t>
            </a:r>
            <a:r>
              <a:rPr lang="pl-PL" baseline="0" dirty="0" err="1" smtClean="0"/>
              <a:t>conclude</a:t>
            </a:r>
            <a:r>
              <a:rPr lang="pl-PL" baseline="0" dirty="0" smtClean="0"/>
              <a:t> </a:t>
            </a:r>
            <a:r>
              <a:rPr lang="pl-PL" baseline="0" dirty="0" err="1" smtClean="0"/>
              <a:t>that</a:t>
            </a:r>
            <a:r>
              <a:rPr lang="pl-PL" baseline="0" dirty="0" smtClean="0"/>
              <a:t> RTG </a:t>
            </a:r>
            <a:r>
              <a:rPr lang="pl-PL" baseline="0" dirty="0" err="1" smtClean="0"/>
              <a:t>tools</a:t>
            </a:r>
            <a:r>
              <a:rPr lang="pl-PL" baseline="0" dirty="0" smtClean="0"/>
              <a:t> </a:t>
            </a:r>
            <a:r>
              <a:rPr lang="pl-PL" baseline="0" dirty="0" err="1" smtClean="0"/>
              <a:t>really</a:t>
            </a:r>
            <a:r>
              <a:rPr lang="pl-PL" baseline="0" dirty="0" smtClean="0"/>
              <a:t> </a:t>
            </a:r>
            <a:r>
              <a:rPr lang="pl-PL" baseline="0" dirty="0" err="1" smtClean="0"/>
              <a:t>works</a:t>
            </a:r>
            <a:r>
              <a:rPr lang="pl-PL" baseline="0" dirty="0" smtClean="0"/>
              <a:t> </a:t>
            </a:r>
            <a:r>
              <a:rPr lang="pl-PL" baseline="0" dirty="0" err="1" smtClean="0"/>
              <a:t>better</a:t>
            </a:r>
            <a:r>
              <a:rPr lang="pl-PL" baseline="0" dirty="0" smtClean="0"/>
              <a:t> </a:t>
            </a:r>
            <a:r>
              <a:rPr lang="pl-PL" baseline="0" dirty="0" err="1" smtClean="0"/>
              <a:t>than</a:t>
            </a:r>
            <a:r>
              <a:rPr lang="pl-PL" baseline="0" dirty="0" smtClean="0"/>
              <a:t> </a:t>
            </a:r>
            <a:r>
              <a:rPr lang="pl-PL" baseline="0" dirty="0" err="1" smtClean="0"/>
              <a:t>BCFtools</a:t>
            </a:r>
            <a:r>
              <a:rPr lang="pl-PL" baseline="0" dirty="0" smtClean="0"/>
              <a:t> </a:t>
            </a:r>
            <a:r>
              <a:rPr lang="pl-PL" baseline="0" dirty="0" err="1" smtClean="0"/>
              <a:t>in</a:t>
            </a:r>
            <a:r>
              <a:rPr lang="pl-PL" baseline="0" dirty="0" smtClean="0"/>
              <a:t> </a:t>
            </a:r>
            <a:r>
              <a:rPr lang="pl-PL" baseline="0" dirty="0" err="1" smtClean="0"/>
              <a:t>both</a:t>
            </a:r>
            <a:r>
              <a:rPr lang="pl-PL" baseline="0" dirty="0" smtClean="0"/>
              <a:t> </a:t>
            </a:r>
            <a:r>
              <a:rPr lang="pl-PL" baseline="0" dirty="0" err="1" smtClean="0"/>
              <a:t>situations</a:t>
            </a:r>
            <a:r>
              <a:rPr lang="pl-PL" baseline="0" dirty="0" smtClean="0"/>
              <a:t>. </a:t>
            </a:r>
            <a:r>
              <a:rPr lang="pl-PL" baseline="0" dirty="0" err="1" smtClean="0"/>
              <a:t>Either</a:t>
            </a:r>
            <a:r>
              <a:rPr lang="pl-PL" baseline="0" dirty="0" smtClean="0"/>
              <a:t> </a:t>
            </a:r>
            <a:r>
              <a:rPr lang="pl-PL" baseline="0" dirty="0" err="1" smtClean="0"/>
              <a:t>the</a:t>
            </a:r>
            <a:r>
              <a:rPr lang="pl-PL" baseline="0" dirty="0" smtClean="0"/>
              <a:t> </a:t>
            </a:r>
            <a:r>
              <a:rPr lang="pl-PL" baseline="0" dirty="0" err="1" smtClean="0"/>
              <a:t>parent</a:t>
            </a:r>
            <a:r>
              <a:rPr lang="pl-PL" baseline="0" dirty="0" smtClean="0"/>
              <a:t>- </a:t>
            </a:r>
            <a:r>
              <a:rPr lang="pl-PL" baseline="0" dirty="0" err="1" smtClean="0"/>
              <a:t>child</a:t>
            </a:r>
            <a:r>
              <a:rPr lang="pl-PL" baseline="0" dirty="0" smtClean="0"/>
              <a:t> </a:t>
            </a:r>
            <a:r>
              <a:rPr lang="pl-PL" baseline="0" dirty="0" err="1" smtClean="0"/>
              <a:t>pair</a:t>
            </a:r>
            <a:r>
              <a:rPr lang="pl-PL" baseline="0" dirty="0" smtClean="0"/>
              <a:t> of </a:t>
            </a:r>
            <a:r>
              <a:rPr lang="pl-PL" baseline="0" dirty="0" err="1" smtClean="0"/>
              <a:t>sequences</a:t>
            </a:r>
            <a:r>
              <a:rPr lang="pl-PL" baseline="0" dirty="0" smtClean="0"/>
              <a:t> </a:t>
            </a:r>
            <a:r>
              <a:rPr lang="pl-PL" baseline="0" dirty="0" err="1" smtClean="0"/>
              <a:t>were</a:t>
            </a:r>
            <a:r>
              <a:rPr lang="pl-PL" baseline="0" dirty="0" smtClean="0"/>
              <a:t> </a:t>
            </a:r>
            <a:r>
              <a:rPr lang="pl-PL" baseline="0" dirty="0" err="1" smtClean="0"/>
              <a:t>compared</a:t>
            </a:r>
            <a:r>
              <a:rPr lang="pl-PL" baseline="0" dirty="0" smtClean="0"/>
              <a:t> and </a:t>
            </a:r>
            <a:r>
              <a:rPr lang="pl-PL" baseline="0" dirty="0" err="1" smtClean="0"/>
              <a:t>sequences</a:t>
            </a:r>
            <a:r>
              <a:rPr lang="pl-PL" baseline="0" dirty="0" smtClean="0"/>
              <a:t> </a:t>
            </a:r>
            <a:r>
              <a:rPr lang="pl-PL" baseline="0" dirty="0" err="1" smtClean="0"/>
              <a:t>called</a:t>
            </a:r>
            <a:r>
              <a:rPr lang="pl-PL" baseline="0" dirty="0" smtClean="0"/>
              <a:t> </a:t>
            </a:r>
            <a:r>
              <a:rPr lang="pl-PL" baseline="0" dirty="0" err="1" smtClean="0"/>
              <a:t>from</a:t>
            </a:r>
            <a:r>
              <a:rPr lang="pl-PL" baseline="0" dirty="0" smtClean="0"/>
              <a:t> same </a:t>
            </a:r>
            <a:r>
              <a:rPr lang="pl-PL" baseline="0" dirty="0" err="1" smtClean="0"/>
              <a:t>sample</a:t>
            </a:r>
            <a:r>
              <a:rPr lang="pl-PL" baseline="0" dirty="0" smtClean="0"/>
              <a:t> but </a:t>
            </a:r>
            <a:r>
              <a:rPr lang="pl-PL" baseline="0" dirty="0" err="1" smtClean="0"/>
              <a:t>different</a:t>
            </a:r>
            <a:r>
              <a:rPr lang="pl-PL" baseline="0" dirty="0" smtClean="0"/>
              <a:t> </a:t>
            </a:r>
            <a:r>
              <a:rPr lang="pl-PL" baseline="0" dirty="0" err="1" smtClean="0"/>
              <a:t>callers</a:t>
            </a:r>
            <a:r>
              <a:rPr lang="pl-PL" baseline="0" dirty="0" smtClean="0"/>
              <a:t>.</a:t>
            </a:r>
          </a:p>
          <a:p>
            <a:endParaRPr lang="pl-PL" baseline="0" dirty="0" smtClean="0"/>
          </a:p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5E455D-081F-4B9D-9414-5CF03794E9BA}" type="slidenum">
              <a:rPr lang="pl-PL" smtClean="0"/>
              <a:pPr/>
              <a:t>11</a:t>
            </a:fld>
            <a:endParaRPr lang="pl-PL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l-PL" dirty="0" err="1" smtClean="0"/>
              <a:t>Presentation</a:t>
            </a:r>
            <a:r>
              <a:rPr lang="pl-PL" dirty="0" smtClean="0"/>
              <a:t> will start </a:t>
            </a:r>
            <a:r>
              <a:rPr lang="pl-PL" dirty="0" err="1" smtClean="0"/>
              <a:t>from</a:t>
            </a:r>
            <a:r>
              <a:rPr lang="pl-PL" dirty="0" smtClean="0"/>
              <a:t> </a:t>
            </a:r>
            <a:r>
              <a:rPr lang="pl-PL" dirty="0" err="1" smtClean="0"/>
              <a:t>introduction</a:t>
            </a:r>
            <a:r>
              <a:rPr lang="pl-PL" dirty="0" smtClean="0"/>
              <a:t>, to show a</a:t>
            </a:r>
            <a:r>
              <a:rPr lang="pl-PL" baseline="0" dirty="0" smtClean="0"/>
              <a:t> </a:t>
            </a:r>
            <a:r>
              <a:rPr lang="pl-PL" baseline="0" dirty="0" err="1" smtClean="0"/>
              <a:t>background</a:t>
            </a:r>
            <a:r>
              <a:rPr lang="pl-PL" baseline="0" dirty="0" smtClean="0"/>
              <a:t> of </a:t>
            </a:r>
            <a:r>
              <a:rPr lang="pl-PL" baseline="0" dirty="0" err="1" smtClean="0"/>
              <a:t>the</a:t>
            </a:r>
            <a:r>
              <a:rPr lang="pl-PL" baseline="0" dirty="0" smtClean="0"/>
              <a:t> </a:t>
            </a:r>
            <a:r>
              <a:rPr lang="pl-PL" baseline="0" dirty="0" err="1" smtClean="0"/>
              <a:t>project</a:t>
            </a:r>
            <a:r>
              <a:rPr lang="pl-PL" baseline="0" dirty="0" smtClean="0"/>
              <a:t> and </a:t>
            </a:r>
            <a:r>
              <a:rPr lang="pl-PL" baseline="0" dirty="0" err="1" smtClean="0"/>
              <a:t>explain</a:t>
            </a:r>
            <a:r>
              <a:rPr lang="pl-PL" baseline="0" dirty="0" smtClean="0"/>
              <a:t> </a:t>
            </a:r>
            <a:r>
              <a:rPr lang="pl-PL" baseline="0" dirty="0" err="1" smtClean="0"/>
              <a:t>some</a:t>
            </a:r>
            <a:r>
              <a:rPr lang="pl-PL" baseline="0" dirty="0" smtClean="0"/>
              <a:t> of </a:t>
            </a:r>
            <a:r>
              <a:rPr lang="pl-PL" baseline="0" dirty="0" err="1" smtClean="0"/>
              <a:t>the</a:t>
            </a:r>
            <a:r>
              <a:rPr lang="pl-PL" baseline="0" dirty="0" smtClean="0"/>
              <a:t> </a:t>
            </a:r>
            <a:r>
              <a:rPr lang="pl-PL" baseline="0" dirty="0" err="1" smtClean="0"/>
              <a:t>key</a:t>
            </a:r>
            <a:r>
              <a:rPr lang="pl-PL" baseline="0" dirty="0" smtClean="0"/>
              <a:t> </a:t>
            </a:r>
            <a:r>
              <a:rPr lang="pl-PL" baseline="0" dirty="0" err="1" smtClean="0"/>
              <a:t>words</a:t>
            </a:r>
            <a:r>
              <a:rPr lang="pl-PL" baseline="0" dirty="0" smtClean="0"/>
              <a:t>.</a:t>
            </a:r>
          </a:p>
          <a:p>
            <a:r>
              <a:rPr lang="pl-PL" baseline="0" dirty="0" err="1" smtClean="0"/>
              <a:t>Then</a:t>
            </a:r>
            <a:r>
              <a:rPr lang="pl-PL" baseline="0" dirty="0" smtClean="0"/>
              <a:t> I will talk </a:t>
            </a:r>
            <a:r>
              <a:rPr lang="pl-PL" baseline="0" dirty="0" err="1" smtClean="0"/>
              <a:t>about</a:t>
            </a:r>
            <a:r>
              <a:rPr lang="pl-PL" baseline="0" dirty="0" smtClean="0"/>
              <a:t> </a:t>
            </a:r>
            <a:r>
              <a:rPr lang="pl-PL" baseline="0" dirty="0" err="1" smtClean="0"/>
              <a:t>tools</a:t>
            </a:r>
            <a:r>
              <a:rPr lang="pl-PL" baseline="0" dirty="0" smtClean="0"/>
              <a:t> </a:t>
            </a:r>
            <a:r>
              <a:rPr lang="pl-PL" baseline="0" dirty="0" err="1" smtClean="0"/>
              <a:t>that</a:t>
            </a:r>
            <a:r>
              <a:rPr lang="pl-PL" baseline="0" dirty="0" smtClean="0"/>
              <a:t> </a:t>
            </a:r>
            <a:r>
              <a:rPr lang="pl-PL" baseline="0" dirty="0" err="1" smtClean="0"/>
              <a:t>have</a:t>
            </a:r>
            <a:r>
              <a:rPr lang="pl-PL" baseline="0" dirty="0" smtClean="0"/>
              <a:t> </a:t>
            </a:r>
            <a:r>
              <a:rPr lang="pl-PL" baseline="0" dirty="0" err="1" smtClean="0"/>
              <a:t>been</a:t>
            </a:r>
            <a:r>
              <a:rPr lang="pl-PL" baseline="0" dirty="0" smtClean="0"/>
              <a:t> </a:t>
            </a:r>
            <a:r>
              <a:rPr lang="pl-PL" baseline="0" dirty="0" err="1" smtClean="0"/>
              <a:t>compared</a:t>
            </a:r>
            <a:r>
              <a:rPr lang="pl-PL" baseline="0" dirty="0" smtClean="0"/>
              <a:t> </a:t>
            </a:r>
            <a:r>
              <a:rPr lang="pl-PL" baseline="0" dirty="0" err="1" smtClean="0"/>
              <a:t>in</a:t>
            </a:r>
            <a:r>
              <a:rPr lang="pl-PL" baseline="0" dirty="0" smtClean="0"/>
              <a:t> </a:t>
            </a:r>
            <a:r>
              <a:rPr lang="pl-PL" baseline="0" dirty="0" err="1" smtClean="0"/>
              <a:t>the</a:t>
            </a:r>
            <a:r>
              <a:rPr lang="pl-PL" baseline="0" dirty="0" smtClean="0"/>
              <a:t> </a:t>
            </a:r>
            <a:r>
              <a:rPr lang="pl-PL" baseline="0" dirty="0" err="1" smtClean="0"/>
              <a:t>project</a:t>
            </a:r>
            <a:r>
              <a:rPr lang="pl-PL" baseline="0" dirty="0" smtClean="0"/>
              <a:t>.</a:t>
            </a:r>
          </a:p>
          <a:p>
            <a:r>
              <a:rPr lang="pl-PL" baseline="0" dirty="0" err="1" smtClean="0"/>
              <a:t>Next</a:t>
            </a:r>
            <a:r>
              <a:rPr lang="pl-PL" baseline="0" dirty="0" smtClean="0"/>
              <a:t> step will </a:t>
            </a:r>
            <a:r>
              <a:rPr lang="pl-PL" baseline="0" dirty="0" err="1" smtClean="0"/>
              <a:t>consist</a:t>
            </a:r>
            <a:r>
              <a:rPr lang="pl-PL" baseline="0" dirty="0" smtClean="0"/>
              <a:t> </a:t>
            </a:r>
            <a:r>
              <a:rPr lang="pl-PL" baseline="0" dirty="0" err="1" smtClean="0"/>
              <a:t>some</a:t>
            </a:r>
            <a:r>
              <a:rPr lang="pl-PL" baseline="0" dirty="0" smtClean="0"/>
              <a:t> </a:t>
            </a:r>
            <a:r>
              <a:rPr lang="pl-PL" baseline="0" dirty="0" err="1" smtClean="0"/>
              <a:t>information</a:t>
            </a:r>
            <a:r>
              <a:rPr lang="pl-PL" baseline="0" dirty="0" smtClean="0"/>
              <a:t> </a:t>
            </a:r>
            <a:r>
              <a:rPr lang="pl-PL" baseline="0" dirty="0" err="1" smtClean="0"/>
              <a:t>about</a:t>
            </a:r>
            <a:r>
              <a:rPr lang="pl-PL" baseline="0" dirty="0" smtClean="0"/>
              <a:t> </a:t>
            </a:r>
            <a:r>
              <a:rPr lang="pl-PL" baseline="0" dirty="0" err="1" smtClean="0"/>
              <a:t>performed</a:t>
            </a:r>
            <a:r>
              <a:rPr lang="pl-PL" baseline="0" dirty="0" smtClean="0"/>
              <a:t> </a:t>
            </a:r>
            <a:r>
              <a:rPr lang="pl-PL" baseline="0" dirty="0" err="1" smtClean="0"/>
              <a:t>tests</a:t>
            </a:r>
            <a:r>
              <a:rPr lang="pl-PL" baseline="0" dirty="0" smtClean="0"/>
              <a:t>, </a:t>
            </a:r>
          </a:p>
          <a:p>
            <a:r>
              <a:rPr lang="pl-PL" baseline="0" dirty="0" smtClean="0"/>
              <a:t>	Data so </a:t>
            </a:r>
            <a:r>
              <a:rPr lang="pl-PL" baseline="0" dirty="0" err="1" smtClean="0"/>
              <a:t>the</a:t>
            </a:r>
            <a:r>
              <a:rPr lang="pl-PL" baseline="0" dirty="0" smtClean="0"/>
              <a:t> VCF </a:t>
            </a:r>
            <a:r>
              <a:rPr lang="pl-PL" baseline="0" dirty="0" err="1" smtClean="0"/>
              <a:t>files</a:t>
            </a:r>
            <a:r>
              <a:rPr lang="pl-PL" baseline="0" dirty="0" smtClean="0"/>
              <a:t> </a:t>
            </a:r>
            <a:r>
              <a:rPr lang="pl-PL" baseline="0" dirty="0" err="1" smtClean="0"/>
              <a:t>compared</a:t>
            </a:r>
            <a:r>
              <a:rPr lang="pl-PL" baseline="0" dirty="0" smtClean="0"/>
              <a:t> by </a:t>
            </a:r>
            <a:r>
              <a:rPr lang="pl-PL" baseline="0" dirty="0" err="1" smtClean="0"/>
              <a:t>tools</a:t>
            </a:r>
            <a:r>
              <a:rPr lang="pl-PL" baseline="0" dirty="0" smtClean="0"/>
              <a:t>,</a:t>
            </a:r>
          </a:p>
          <a:p>
            <a:r>
              <a:rPr lang="pl-PL" baseline="0" dirty="0" smtClean="0"/>
              <a:t>	Platform </a:t>
            </a:r>
            <a:r>
              <a:rPr lang="pl-PL" baseline="0" dirty="0" err="1" smtClean="0"/>
              <a:t>where</a:t>
            </a:r>
            <a:r>
              <a:rPr lang="pl-PL" baseline="0" dirty="0" smtClean="0"/>
              <a:t> </a:t>
            </a:r>
            <a:r>
              <a:rPr lang="pl-PL" baseline="0" dirty="0" err="1" smtClean="0"/>
              <a:t>the</a:t>
            </a:r>
            <a:r>
              <a:rPr lang="pl-PL" baseline="0" dirty="0" smtClean="0"/>
              <a:t> </a:t>
            </a:r>
            <a:r>
              <a:rPr lang="pl-PL" baseline="0" dirty="0" err="1" smtClean="0"/>
              <a:t>tests</a:t>
            </a:r>
            <a:r>
              <a:rPr lang="pl-PL" baseline="0" dirty="0" smtClean="0"/>
              <a:t> </a:t>
            </a:r>
            <a:r>
              <a:rPr lang="pl-PL" baseline="0" dirty="0" err="1" smtClean="0"/>
              <a:t>have</a:t>
            </a:r>
            <a:r>
              <a:rPr lang="pl-PL" baseline="0" dirty="0" smtClean="0"/>
              <a:t> </a:t>
            </a:r>
            <a:r>
              <a:rPr lang="pl-PL" baseline="0" dirty="0" err="1" smtClean="0"/>
              <a:t>been</a:t>
            </a:r>
            <a:r>
              <a:rPr lang="pl-PL" baseline="0" dirty="0" smtClean="0"/>
              <a:t> </a:t>
            </a:r>
            <a:r>
              <a:rPr lang="pl-PL" baseline="0" dirty="0" err="1" smtClean="0"/>
              <a:t>performed</a:t>
            </a:r>
            <a:endParaRPr lang="pl-PL" baseline="0" dirty="0" smtClean="0"/>
          </a:p>
          <a:p>
            <a:r>
              <a:rPr lang="pl-PL" baseline="0" dirty="0" smtClean="0"/>
              <a:t>	and </a:t>
            </a:r>
            <a:r>
              <a:rPr lang="pl-PL" baseline="0" dirty="0" err="1" smtClean="0"/>
              <a:t>how</a:t>
            </a:r>
            <a:r>
              <a:rPr lang="pl-PL" baseline="0" dirty="0" smtClean="0"/>
              <a:t> </a:t>
            </a:r>
            <a:r>
              <a:rPr lang="pl-PL" baseline="0" dirty="0" err="1" smtClean="0"/>
              <a:t>the</a:t>
            </a:r>
            <a:r>
              <a:rPr lang="pl-PL" baseline="0" dirty="0" smtClean="0"/>
              <a:t> </a:t>
            </a:r>
            <a:r>
              <a:rPr lang="pl-PL" baseline="0" dirty="0" err="1" smtClean="0"/>
              <a:t>tests</a:t>
            </a:r>
            <a:r>
              <a:rPr lang="pl-PL" baseline="0" dirty="0" smtClean="0"/>
              <a:t> </a:t>
            </a:r>
            <a:r>
              <a:rPr lang="pl-PL" baseline="0" dirty="0" err="1" smtClean="0"/>
              <a:t>output</a:t>
            </a:r>
            <a:r>
              <a:rPr lang="pl-PL" baseline="0" dirty="0" smtClean="0"/>
              <a:t> </a:t>
            </a:r>
            <a:r>
              <a:rPr lang="pl-PL" baseline="0" dirty="0" err="1" smtClean="0"/>
              <a:t>had</a:t>
            </a:r>
            <a:r>
              <a:rPr lang="pl-PL" baseline="0" dirty="0" smtClean="0"/>
              <a:t> </a:t>
            </a:r>
            <a:r>
              <a:rPr lang="pl-PL" baseline="0" dirty="0" err="1" smtClean="0"/>
              <a:t>been</a:t>
            </a:r>
            <a:r>
              <a:rPr lang="pl-PL" baseline="0" dirty="0" smtClean="0"/>
              <a:t> </a:t>
            </a:r>
            <a:r>
              <a:rPr lang="pl-PL" baseline="0" dirty="0" err="1" smtClean="0"/>
              <a:t>analysed</a:t>
            </a:r>
            <a:endParaRPr lang="pl-PL" baseline="0" dirty="0" smtClean="0"/>
          </a:p>
          <a:p>
            <a:r>
              <a:rPr lang="pl-PL" baseline="0" dirty="0" err="1" smtClean="0"/>
              <a:t>The</a:t>
            </a:r>
            <a:r>
              <a:rPr lang="pl-PL" baseline="0" dirty="0" smtClean="0"/>
              <a:t> </a:t>
            </a:r>
            <a:r>
              <a:rPr lang="pl-PL" baseline="0" dirty="0" err="1" smtClean="0"/>
              <a:t>last</a:t>
            </a:r>
            <a:r>
              <a:rPr lang="pl-PL" baseline="0" dirty="0" smtClean="0"/>
              <a:t> </a:t>
            </a:r>
            <a:r>
              <a:rPr lang="pl-PL" baseline="0" dirty="0" err="1" smtClean="0"/>
              <a:t>two</a:t>
            </a:r>
            <a:r>
              <a:rPr lang="pl-PL" baseline="0" dirty="0" smtClean="0"/>
              <a:t> </a:t>
            </a:r>
            <a:r>
              <a:rPr lang="pl-PL" baseline="0" dirty="0" err="1" smtClean="0"/>
              <a:t>steps</a:t>
            </a:r>
            <a:r>
              <a:rPr lang="pl-PL" baseline="0" dirty="0" smtClean="0"/>
              <a:t> </a:t>
            </a:r>
            <a:r>
              <a:rPr lang="pl-PL" baseline="0" dirty="0" smtClean="0"/>
              <a:t>: </a:t>
            </a:r>
            <a:r>
              <a:rPr lang="pl-PL" baseline="0" dirty="0" err="1" smtClean="0"/>
              <a:t>are</a:t>
            </a:r>
            <a:r>
              <a:rPr lang="pl-PL" baseline="0" dirty="0" smtClean="0"/>
              <a:t> </a:t>
            </a:r>
            <a:r>
              <a:rPr lang="pl-PL" baseline="0" dirty="0" err="1" smtClean="0"/>
              <a:t>the</a:t>
            </a:r>
            <a:r>
              <a:rPr lang="pl-PL" baseline="0" dirty="0" smtClean="0"/>
              <a:t> </a:t>
            </a:r>
            <a:r>
              <a:rPr lang="pl-PL" baseline="0" dirty="0" err="1" smtClean="0"/>
              <a:t>results</a:t>
            </a:r>
            <a:r>
              <a:rPr lang="pl-PL" baseline="0" dirty="0" smtClean="0"/>
              <a:t> of </a:t>
            </a:r>
            <a:r>
              <a:rPr lang="pl-PL" baseline="0" dirty="0" err="1" smtClean="0"/>
              <a:t>the</a:t>
            </a:r>
            <a:r>
              <a:rPr lang="pl-PL" baseline="0" dirty="0" smtClean="0"/>
              <a:t> </a:t>
            </a:r>
            <a:r>
              <a:rPr lang="pl-PL" baseline="0" dirty="0" err="1" smtClean="0"/>
              <a:t>tests</a:t>
            </a:r>
            <a:r>
              <a:rPr lang="pl-PL" baseline="0" dirty="0" smtClean="0"/>
              <a:t> and </a:t>
            </a:r>
            <a:r>
              <a:rPr lang="pl-PL" baseline="0" dirty="0" err="1" smtClean="0"/>
              <a:t>conclusions</a:t>
            </a:r>
            <a:r>
              <a:rPr lang="pl-PL" baseline="0" dirty="0" smtClean="0"/>
              <a:t> </a:t>
            </a:r>
            <a:r>
              <a:rPr lang="pl-PL" baseline="0" dirty="0" err="1" smtClean="0"/>
              <a:t>taken</a:t>
            </a:r>
            <a:r>
              <a:rPr lang="pl-PL" baseline="0" dirty="0" smtClean="0"/>
              <a:t> </a:t>
            </a:r>
            <a:r>
              <a:rPr lang="pl-PL" baseline="0" dirty="0" err="1" smtClean="0"/>
              <a:t>from</a:t>
            </a:r>
            <a:r>
              <a:rPr lang="pl-PL" baseline="0" dirty="0" smtClean="0"/>
              <a:t> </a:t>
            </a:r>
            <a:r>
              <a:rPr lang="pl-PL" baseline="0" dirty="0" err="1" smtClean="0"/>
              <a:t>these</a:t>
            </a:r>
            <a:r>
              <a:rPr lang="pl-PL" baseline="0" dirty="0" smtClean="0"/>
              <a:t> </a:t>
            </a:r>
            <a:r>
              <a:rPr lang="pl-PL" baseline="0" dirty="0" err="1" smtClean="0"/>
              <a:t>results</a:t>
            </a:r>
            <a:r>
              <a:rPr lang="pl-PL" baseline="0" dirty="0" smtClean="0"/>
              <a:t>.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5E455D-081F-4B9D-9414-5CF03794E9BA}" type="slidenum">
              <a:rPr lang="pl-PL" smtClean="0"/>
              <a:pPr/>
              <a:t>2</a:t>
            </a:fld>
            <a:endParaRPr lang="pl-PL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l-PL" dirty="0" err="1" smtClean="0"/>
              <a:t>Intruduction</a:t>
            </a:r>
            <a:r>
              <a:rPr lang="pl-PL" dirty="0" smtClean="0"/>
              <a:t> will start </a:t>
            </a:r>
            <a:r>
              <a:rPr lang="pl-PL" dirty="0" err="1" smtClean="0"/>
              <a:t>with</a:t>
            </a:r>
            <a:r>
              <a:rPr lang="pl-PL" dirty="0" smtClean="0"/>
              <a:t> </a:t>
            </a:r>
            <a:r>
              <a:rPr lang="pl-PL" dirty="0" err="1" smtClean="0"/>
              <a:t>the</a:t>
            </a:r>
            <a:r>
              <a:rPr lang="pl-PL" dirty="0" smtClean="0"/>
              <a:t> </a:t>
            </a:r>
            <a:r>
              <a:rPr lang="pl-PL" dirty="0" err="1" smtClean="0"/>
              <a:t>aim</a:t>
            </a:r>
            <a:r>
              <a:rPr lang="pl-PL" dirty="0" smtClean="0"/>
              <a:t> of </a:t>
            </a:r>
            <a:r>
              <a:rPr lang="pl-PL" dirty="0" err="1" smtClean="0"/>
              <a:t>the</a:t>
            </a:r>
            <a:r>
              <a:rPr lang="pl-PL" dirty="0" smtClean="0"/>
              <a:t> </a:t>
            </a:r>
            <a:r>
              <a:rPr lang="pl-PL" dirty="0" err="1" smtClean="0"/>
              <a:t>project</a:t>
            </a:r>
            <a:r>
              <a:rPr lang="pl-PL" dirty="0" smtClean="0"/>
              <a:t>. So </a:t>
            </a:r>
            <a:r>
              <a:rPr lang="pl-PL" dirty="0" err="1" smtClean="0"/>
              <a:t>the</a:t>
            </a:r>
            <a:r>
              <a:rPr lang="pl-PL" dirty="0" smtClean="0"/>
              <a:t> </a:t>
            </a:r>
            <a:r>
              <a:rPr lang="pl-PL" dirty="0" err="1" smtClean="0"/>
              <a:t>aim</a:t>
            </a:r>
            <a:r>
              <a:rPr lang="pl-PL" baseline="0" dirty="0" smtClean="0"/>
              <a:t> </a:t>
            </a:r>
            <a:r>
              <a:rPr lang="pl-PL" baseline="0" dirty="0" err="1" smtClean="0"/>
              <a:t>is</a:t>
            </a:r>
            <a:r>
              <a:rPr lang="pl-PL" baseline="0" dirty="0" smtClean="0"/>
              <a:t> :</a:t>
            </a:r>
          </a:p>
          <a:p>
            <a:r>
              <a:rPr lang="pl-PL" baseline="0" dirty="0" smtClean="0"/>
              <a:t>[1][</a:t>
            </a:r>
            <a:r>
              <a:rPr lang="pl-PL" baseline="0" dirty="0" smtClean="0"/>
              <a:t>2] </a:t>
            </a:r>
            <a:r>
              <a:rPr lang="pl-PL" baseline="0" dirty="0" err="1" smtClean="0"/>
              <a:t>it’s</a:t>
            </a:r>
            <a:r>
              <a:rPr lang="pl-PL" baseline="0" dirty="0" smtClean="0"/>
              <a:t> </a:t>
            </a:r>
            <a:r>
              <a:rPr lang="pl-PL" baseline="0" dirty="0" err="1" smtClean="0"/>
              <a:t>because</a:t>
            </a:r>
            <a:r>
              <a:rPr lang="pl-PL" baseline="0" dirty="0" smtClean="0"/>
              <a:t> </a:t>
            </a:r>
            <a:r>
              <a:rPr lang="pl-PL" baseline="0" dirty="0" err="1" smtClean="0"/>
              <a:t>these</a:t>
            </a:r>
            <a:r>
              <a:rPr lang="pl-PL" baseline="0" dirty="0" smtClean="0"/>
              <a:t> </a:t>
            </a:r>
            <a:r>
              <a:rPr lang="pl-PL" baseline="0" dirty="0" err="1" smtClean="0"/>
              <a:t>tools</a:t>
            </a:r>
            <a:r>
              <a:rPr lang="pl-PL" baseline="0" dirty="0" smtClean="0"/>
              <a:t> </a:t>
            </a:r>
            <a:r>
              <a:rPr lang="pl-PL" baseline="0" dirty="0" err="1" smtClean="0"/>
              <a:t>use</a:t>
            </a:r>
            <a:r>
              <a:rPr lang="pl-PL" baseline="0" dirty="0" smtClean="0"/>
              <a:t> </a:t>
            </a:r>
            <a:r>
              <a:rPr lang="pl-PL" baseline="0" dirty="0" err="1" smtClean="0"/>
              <a:t>different</a:t>
            </a:r>
            <a:r>
              <a:rPr lang="pl-PL" baseline="0" dirty="0" smtClean="0"/>
              <a:t> </a:t>
            </a:r>
            <a:r>
              <a:rPr lang="pl-PL" baseline="0" dirty="0" err="1" smtClean="0"/>
              <a:t>way</a:t>
            </a:r>
            <a:r>
              <a:rPr lang="pl-PL" baseline="0" dirty="0" smtClean="0"/>
              <a:t> to </a:t>
            </a:r>
            <a:r>
              <a:rPr lang="pl-PL" baseline="0" dirty="0" err="1" smtClean="0"/>
              <a:t>compare</a:t>
            </a:r>
            <a:r>
              <a:rPr lang="pl-PL" baseline="0" dirty="0" smtClean="0"/>
              <a:t> </a:t>
            </a:r>
            <a:r>
              <a:rPr lang="pl-PL" baseline="0" dirty="0" err="1" smtClean="0"/>
              <a:t>files</a:t>
            </a:r>
            <a:r>
              <a:rPr lang="pl-PL" baseline="0" dirty="0" smtClean="0"/>
              <a:t> </a:t>
            </a:r>
            <a:r>
              <a:rPr lang="pl-PL" baseline="0" dirty="0" smtClean="0"/>
              <a:t>and I will </a:t>
            </a:r>
            <a:r>
              <a:rPr lang="pl-PL" baseline="0" dirty="0" err="1" smtClean="0"/>
              <a:t>say</a:t>
            </a:r>
            <a:r>
              <a:rPr lang="pl-PL" baseline="0" dirty="0" smtClean="0"/>
              <a:t> </a:t>
            </a:r>
            <a:r>
              <a:rPr lang="pl-PL" baseline="0" dirty="0" err="1" smtClean="0"/>
              <a:t>more</a:t>
            </a:r>
            <a:r>
              <a:rPr lang="pl-PL" baseline="0" dirty="0" smtClean="0"/>
              <a:t> </a:t>
            </a:r>
            <a:r>
              <a:rPr lang="pl-PL" baseline="0" dirty="0" err="1" smtClean="0"/>
              <a:t>about</a:t>
            </a:r>
            <a:r>
              <a:rPr lang="pl-PL" baseline="0" dirty="0" smtClean="0"/>
              <a:t> </a:t>
            </a:r>
            <a:r>
              <a:rPr lang="pl-PL" baseline="0" dirty="0" err="1" smtClean="0"/>
              <a:t>it</a:t>
            </a:r>
            <a:r>
              <a:rPr lang="pl-PL" baseline="0" dirty="0" smtClean="0"/>
              <a:t> </a:t>
            </a:r>
            <a:r>
              <a:rPr lang="pl-PL" baseline="0" dirty="0" err="1" smtClean="0"/>
              <a:t>later</a:t>
            </a:r>
            <a:r>
              <a:rPr lang="pl-PL" baseline="0" dirty="0" smtClean="0"/>
              <a:t> [3]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5E455D-081F-4B9D-9414-5CF03794E9BA}" type="slidenum">
              <a:rPr lang="pl-PL" smtClean="0"/>
              <a:pPr/>
              <a:t>3</a:t>
            </a:fld>
            <a:endParaRPr lang="pl-PL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I </a:t>
            </a:r>
            <a:r>
              <a:rPr lang="pl-PL" dirty="0" err="1" smtClean="0"/>
              <a:t>need</a:t>
            </a:r>
            <a:r>
              <a:rPr lang="pl-PL" dirty="0" smtClean="0"/>
              <a:t> to </a:t>
            </a:r>
            <a:r>
              <a:rPr lang="pl-PL" dirty="0" err="1" smtClean="0"/>
              <a:t>say</a:t>
            </a:r>
            <a:r>
              <a:rPr lang="pl-PL" dirty="0" smtClean="0"/>
              <a:t> a</a:t>
            </a:r>
            <a:r>
              <a:rPr lang="pl-PL" baseline="0" dirty="0" smtClean="0"/>
              <a:t> </a:t>
            </a:r>
            <a:r>
              <a:rPr lang="pl-PL" baseline="0" dirty="0" err="1" smtClean="0"/>
              <a:t>word</a:t>
            </a:r>
            <a:r>
              <a:rPr lang="pl-PL" baseline="0" dirty="0" smtClean="0"/>
              <a:t> </a:t>
            </a:r>
            <a:r>
              <a:rPr lang="pl-PL" baseline="0" dirty="0" err="1" smtClean="0"/>
              <a:t>about</a:t>
            </a:r>
            <a:r>
              <a:rPr lang="pl-PL" baseline="0" dirty="0" smtClean="0"/>
              <a:t> VCF </a:t>
            </a:r>
            <a:r>
              <a:rPr lang="pl-PL" baseline="0" dirty="0" err="1" smtClean="0"/>
              <a:t>files</a:t>
            </a:r>
            <a:r>
              <a:rPr lang="pl-PL" baseline="0" dirty="0" smtClean="0"/>
              <a:t>. VCF </a:t>
            </a:r>
            <a:r>
              <a:rPr lang="pl-PL" baseline="0" dirty="0" err="1" smtClean="0"/>
              <a:t>stands</a:t>
            </a:r>
            <a:r>
              <a:rPr lang="pl-PL" baseline="0" dirty="0" smtClean="0"/>
              <a:t> for </a:t>
            </a:r>
            <a:r>
              <a:rPr lang="pl-PL" baseline="0" dirty="0" err="1" smtClean="0"/>
              <a:t>Variant</a:t>
            </a:r>
            <a:r>
              <a:rPr lang="pl-PL" baseline="0" dirty="0" smtClean="0"/>
              <a:t> </a:t>
            </a:r>
            <a:r>
              <a:rPr lang="pl-PL" baseline="0" dirty="0" err="1" smtClean="0"/>
              <a:t>Call</a:t>
            </a:r>
            <a:r>
              <a:rPr lang="pl-PL" baseline="0" dirty="0" smtClean="0"/>
              <a:t> Format. </a:t>
            </a:r>
          </a:p>
          <a:p>
            <a:endParaRPr lang="pl-PL" baseline="0" dirty="0" smtClean="0"/>
          </a:p>
          <a:p>
            <a:r>
              <a:rPr lang="pl-PL" baseline="0" dirty="0" err="1" smtClean="0"/>
              <a:t>What</a:t>
            </a:r>
            <a:r>
              <a:rPr lang="pl-PL" baseline="0" dirty="0" smtClean="0"/>
              <a:t> </a:t>
            </a:r>
            <a:r>
              <a:rPr lang="pl-PL" baseline="0" dirty="0" err="1" smtClean="0"/>
              <a:t>are</a:t>
            </a:r>
            <a:r>
              <a:rPr lang="pl-PL" baseline="0" dirty="0" smtClean="0"/>
              <a:t> </a:t>
            </a:r>
            <a:r>
              <a:rPr lang="pl-PL" baseline="0" dirty="0" err="1" smtClean="0"/>
              <a:t>Variants</a:t>
            </a:r>
            <a:r>
              <a:rPr lang="pl-PL" baseline="0" dirty="0" smtClean="0"/>
              <a:t>?</a:t>
            </a:r>
          </a:p>
          <a:p>
            <a:r>
              <a:rPr lang="pl-PL" baseline="0" dirty="0" smtClean="0"/>
              <a:t>More </a:t>
            </a:r>
            <a:r>
              <a:rPr lang="pl-PL" baseline="0" dirty="0" err="1" smtClean="0"/>
              <a:t>than</a:t>
            </a:r>
            <a:r>
              <a:rPr lang="pl-PL" baseline="0" dirty="0" smtClean="0"/>
              <a:t> 99% of DNA </a:t>
            </a:r>
            <a:r>
              <a:rPr lang="pl-PL" baseline="0" dirty="0" err="1" smtClean="0"/>
              <a:t>is</a:t>
            </a:r>
            <a:r>
              <a:rPr lang="pl-PL" baseline="0" dirty="0" smtClean="0"/>
              <a:t> a same for </a:t>
            </a:r>
            <a:r>
              <a:rPr lang="pl-PL" baseline="0" dirty="0" err="1" smtClean="0"/>
              <a:t>whole</a:t>
            </a:r>
            <a:r>
              <a:rPr lang="pl-PL" baseline="0" dirty="0" smtClean="0"/>
              <a:t> </a:t>
            </a:r>
            <a:r>
              <a:rPr lang="pl-PL" baseline="0" dirty="0" err="1" smtClean="0"/>
              <a:t>human</a:t>
            </a:r>
            <a:r>
              <a:rPr lang="pl-PL" baseline="0" dirty="0" smtClean="0"/>
              <a:t> </a:t>
            </a:r>
            <a:r>
              <a:rPr lang="pl-PL" baseline="0" dirty="0" err="1" smtClean="0"/>
              <a:t>popluation</a:t>
            </a:r>
            <a:r>
              <a:rPr lang="pl-PL" baseline="0" dirty="0" smtClean="0"/>
              <a:t>. </a:t>
            </a:r>
            <a:r>
              <a:rPr lang="pl-PL" baseline="0" dirty="0" err="1" smtClean="0"/>
              <a:t>The</a:t>
            </a:r>
            <a:r>
              <a:rPr lang="pl-PL" baseline="0" dirty="0" smtClean="0"/>
              <a:t> </a:t>
            </a:r>
            <a:r>
              <a:rPr lang="pl-PL" baseline="0" dirty="0" smtClean="0"/>
              <a:t>parts </a:t>
            </a:r>
            <a:r>
              <a:rPr lang="pl-PL" baseline="0" dirty="0" err="1" smtClean="0"/>
              <a:t>that</a:t>
            </a:r>
            <a:r>
              <a:rPr lang="pl-PL" baseline="0" dirty="0" smtClean="0"/>
              <a:t> </a:t>
            </a:r>
            <a:r>
              <a:rPr lang="pl-PL" baseline="0" dirty="0" err="1" smtClean="0"/>
              <a:t>makes</a:t>
            </a:r>
            <a:r>
              <a:rPr lang="pl-PL" baseline="0" dirty="0" smtClean="0"/>
              <a:t> </a:t>
            </a:r>
            <a:r>
              <a:rPr lang="pl-PL" baseline="0" dirty="0" err="1" smtClean="0"/>
              <a:t>us</a:t>
            </a:r>
            <a:r>
              <a:rPr lang="pl-PL" baseline="0" dirty="0" smtClean="0"/>
              <a:t> </a:t>
            </a:r>
            <a:r>
              <a:rPr lang="pl-PL" baseline="0" dirty="0" err="1" smtClean="0"/>
              <a:t>different</a:t>
            </a:r>
            <a:r>
              <a:rPr lang="pl-PL" baseline="0" dirty="0" smtClean="0"/>
              <a:t> </a:t>
            </a:r>
            <a:r>
              <a:rPr lang="pl-PL" baseline="0" dirty="0" err="1" smtClean="0"/>
              <a:t>from</a:t>
            </a:r>
            <a:r>
              <a:rPr lang="pl-PL" baseline="0" dirty="0" smtClean="0"/>
              <a:t> </a:t>
            </a:r>
            <a:r>
              <a:rPr lang="pl-PL" baseline="0" dirty="0" err="1" smtClean="0"/>
              <a:t>eachother</a:t>
            </a:r>
            <a:r>
              <a:rPr lang="pl-PL" baseline="0" dirty="0" smtClean="0"/>
              <a:t> </a:t>
            </a:r>
            <a:r>
              <a:rPr lang="pl-PL" baseline="0" dirty="0" err="1" smtClean="0"/>
              <a:t>are</a:t>
            </a:r>
            <a:r>
              <a:rPr lang="pl-PL" baseline="0" dirty="0" smtClean="0"/>
              <a:t> </a:t>
            </a:r>
            <a:r>
              <a:rPr lang="pl-PL" baseline="0" dirty="0" err="1" smtClean="0"/>
              <a:t>called</a:t>
            </a:r>
            <a:r>
              <a:rPr lang="pl-PL" baseline="0" dirty="0" smtClean="0"/>
              <a:t> </a:t>
            </a:r>
            <a:r>
              <a:rPr lang="pl-PL" baseline="0" dirty="0" err="1" smtClean="0"/>
              <a:t>Variants</a:t>
            </a:r>
            <a:r>
              <a:rPr lang="pl-PL" baseline="0" dirty="0" smtClean="0"/>
              <a:t>.</a:t>
            </a:r>
          </a:p>
          <a:p>
            <a:endParaRPr lang="pl-PL" baseline="0" dirty="0" smtClean="0"/>
          </a:p>
          <a:p>
            <a:r>
              <a:rPr lang="pl-PL" baseline="0" dirty="0" smtClean="0"/>
              <a:t>VCF </a:t>
            </a:r>
            <a:r>
              <a:rPr lang="pl-PL" baseline="0" dirty="0" err="1" smtClean="0"/>
              <a:t>is</a:t>
            </a:r>
            <a:r>
              <a:rPr lang="pl-PL" baseline="0" dirty="0" smtClean="0"/>
              <a:t> file </a:t>
            </a:r>
            <a:r>
              <a:rPr lang="pl-PL" baseline="0" dirty="0" err="1" smtClean="0"/>
              <a:t>that</a:t>
            </a:r>
            <a:r>
              <a:rPr lang="pl-PL" baseline="0" dirty="0" smtClean="0"/>
              <a:t> stores </a:t>
            </a:r>
            <a:r>
              <a:rPr lang="pl-PL" baseline="0" dirty="0" err="1" smtClean="0"/>
              <a:t>information</a:t>
            </a:r>
            <a:r>
              <a:rPr lang="pl-PL" baseline="0" dirty="0" smtClean="0"/>
              <a:t> </a:t>
            </a:r>
            <a:r>
              <a:rPr lang="pl-PL" baseline="0" dirty="0" err="1" smtClean="0"/>
              <a:t>about</a:t>
            </a:r>
            <a:r>
              <a:rPr lang="pl-PL" baseline="0" dirty="0" smtClean="0"/>
              <a:t> </a:t>
            </a:r>
            <a:r>
              <a:rPr lang="pl-PL" baseline="0" dirty="0" err="1" smtClean="0"/>
              <a:t>variants</a:t>
            </a:r>
            <a:r>
              <a:rPr lang="pl-PL" baseline="0" dirty="0" smtClean="0"/>
              <a:t>. </a:t>
            </a:r>
            <a:r>
              <a:rPr lang="pl-PL" baseline="0" dirty="0" err="1" smtClean="0"/>
              <a:t>The</a:t>
            </a:r>
            <a:r>
              <a:rPr lang="pl-PL" baseline="0" dirty="0" smtClean="0"/>
              <a:t> file </a:t>
            </a:r>
            <a:r>
              <a:rPr lang="pl-PL" baseline="0" dirty="0" err="1" smtClean="0"/>
              <a:t>is</a:t>
            </a:r>
            <a:r>
              <a:rPr lang="pl-PL" baseline="0" dirty="0" smtClean="0"/>
              <a:t> </a:t>
            </a:r>
            <a:r>
              <a:rPr lang="pl-PL" baseline="0" dirty="0" err="1" smtClean="0"/>
              <a:t>divided</a:t>
            </a:r>
            <a:r>
              <a:rPr lang="pl-PL" baseline="0" dirty="0" smtClean="0"/>
              <a:t> </a:t>
            </a:r>
            <a:r>
              <a:rPr lang="pl-PL" baseline="0" dirty="0" err="1" smtClean="0"/>
              <a:t>in</a:t>
            </a:r>
            <a:r>
              <a:rPr lang="pl-PL" baseline="0" dirty="0" smtClean="0"/>
              <a:t> 2 parts</a:t>
            </a:r>
            <a:r>
              <a:rPr lang="pl-PL" baseline="0" dirty="0" smtClean="0"/>
              <a:t>.</a:t>
            </a:r>
          </a:p>
          <a:p>
            <a:r>
              <a:rPr lang="pl-PL" baseline="0" dirty="0" smtClean="0"/>
              <a:t>First one, </a:t>
            </a:r>
            <a:r>
              <a:rPr lang="pl-PL" baseline="0" dirty="0" err="1" smtClean="0"/>
              <a:t>consists</a:t>
            </a:r>
            <a:r>
              <a:rPr lang="pl-PL" baseline="0" dirty="0" smtClean="0"/>
              <a:t> </a:t>
            </a:r>
            <a:r>
              <a:rPr lang="pl-PL" baseline="0" dirty="0" err="1" smtClean="0"/>
              <a:t>metadata</a:t>
            </a:r>
            <a:r>
              <a:rPr lang="pl-PL" baseline="0" dirty="0" smtClean="0"/>
              <a:t> </a:t>
            </a:r>
            <a:r>
              <a:rPr lang="pl-PL" baseline="0" dirty="0" err="1" smtClean="0"/>
              <a:t>with</a:t>
            </a:r>
            <a:r>
              <a:rPr lang="pl-PL" baseline="0" dirty="0" smtClean="0"/>
              <a:t> </a:t>
            </a:r>
            <a:r>
              <a:rPr lang="pl-PL" baseline="0" dirty="0" err="1" smtClean="0"/>
              <a:t>information</a:t>
            </a:r>
            <a:r>
              <a:rPr lang="pl-PL" baseline="0" dirty="0" smtClean="0"/>
              <a:t> </a:t>
            </a:r>
            <a:r>
              <a:rPr lang="pl-PL" baseline="0" dirty="0" err="1" smtClean="0"/>
              <a:t>about</a:t>
            </a:r>
            <a:r>
              <a:rPr lang="pl-PL" baseline="0" dirty="0" smtClean="0"/>
              <a:t> </a:t>
            </a:r>
            <a:r>
              <a:rPr lang="pl-PL" baseline="0" dirty="0" err="1" smtClean="0"/>
              <a:t>the</a:t>
            </a:r>
            <a:r>
              <a:rPr lang="pl-PL" baseline="0" dirty="0" smtClean="0"/>
              <a:t> file. </a:t>
            </a:r>
            <a:r>
              <a:rPr lang="pl-PL" baseline="0" dirty="0" err="1" smtClean="0"/>
              <a:t>Those</a:t>
            </a:r>
            <a:r>
              <a:rPr lang="pl-PL" baseline="0" dirty="0" smtClean="0"/>
              <a:t> lines start </a:t>
            </a:r>
            <a:r>
              <a:rPr lang="pl-PL" baseline="0" dirty="0" err="1" smtClean="0"/>
              <a:t>with</a:t>
            </a:r>
            <a:r>
              <a:rPr lang="pl-PL" baseline="0" dirty="0" smtClean="0"/>
              <a:t> double </a:t>
            </a:r>
            <a:r>
              <a:rPr lang="pl-PL" baseline="0" dirty="0" err="1" smtClean="0"/>
              <a:t>hash</a:t>
            </a:r>
            <a:r>
              <a:rPr lang="pl-PL" baseline="0" dirty="0" smtClean="0"/>
              <a:t>.</a:t>
            </a:r>
          </a:p>
          <a:p>
            <a:r>
              <a:rPr lang="pl-PL" baseline="0" dirty="0" err="1" smtClean="0"/>
              <a:t>Second</a:t>
            </a:r>
            <a:r>
              <a:rPr lang="pl-PL" baseline="0" dirty="0" smtClean="0"/>
              <a:t> part </a:t>
            </a:r>
            <a:r>
              <a:rPr lang="pl-PL" baseline="0" dirty="0" err="1" smtClean="0"/>
              <a:t>consists</a:t>
            </a:r>
            <a:r>
              <a:rPr lang="pl-PL" baseline="0" dirty="0" smtClean="0"/>
              <a:t> a data </a:t>
            </a:r>
            <a:r>
              <a:rPr lang="pl-PL" baseline="0" dirty="0" err="1" smtClean="0"/>
              <a:t>about</a:t>
            </a:r>
            <a:r>
              <a:rPr lang="pl-PL" baseline="0" dirty="0" smtClean="0"/>
              <a:t> </a:t>
            </a:r>
            <a:r>
              <a:rPr lang="pl-PL" baseline="0" dirty="0" err="1" smtClean="0"/>
              <a:t>each</a:t>
            </a:r>
            <a:r>
              <a:rPr lang="pl-PL" baseline="0" dirty="0" smtClean="0"/>
              <a:t> </a:t>
            </a:r>
            <a:r>
              <a:rPr lang="pl-PL" baseline="0" dirty="0" err="1" smtClean="0"/>
              <a:t>variant</a:t>
            </a:r>
            <a:r>
              <a:rPr lang="pl-PL" baseline="0" dirty="0" smtClean="0"/>
              <a:t>. </a:t>
            </a:r>
            <a:r>
              <a:rPr lang="pl-PL" baseline="0" dirty="0" err="1" smtClean="0"/>
              <a:t>Information</a:t>
            </a:r>
            <a:r>
              <a:rPr lang="pl-PL" baseline="0" dirty="0" smtClean="0"/>
              <a:t> </a:t>
            </a:r>
            <a:r>
              <a:rPr lang="pl-PL" baseline="0" dirty="0" err="1" smtClean="0"/>
              <a:t>are</a:t>
            </a:r>
            <a:r>
              <a:rPr lang="pl-PL" baseline="0" dirty="0" smtClean="0"/>
              <a:t> </a:t>
            </a:r>
            <a:r>
              <a:rPr lang="pl-PL" baseline="0" dirty="0" err="1" smtClean="0"/>
              <a:t>divided</a:t>
            </a:r>
            <a:r>
              <a:rPr lang="pl-PL" baseline="0" dirty="0" smtClean="0"/>
              <a:t> </a:t>
            </a:r>
            <a:r>
              <a:rPr lang="pl-PL" baseline="0" dirty="0" err="1" smtClean="0"/>
              <a:t>into</a:t>
            </a:r>
            <a:r>
              <a:rPr lang="pl-PL" baseline="0" dirty="0" smtClean="0"/>
              <a:t> </a:t>
            </a:r>
            <a:r>
              <a:rPr lang="pl-PL" baseline="0" dirty="0" err="1" smtClean="0"/>
              <a:t>colums</a:t>
            </a:r>
            <a:r>
              <a:rPr lang="pl-PL" baseline="0" dirty="0" smtClean="0"/>
              <a:t>, </a:t>
            </a:r>
            <a:r>
              <a:rPr lang="pl-PL" baseline="0" dirty="0" err="1" smtClean="0"/>
              <a:t>which</a:t>
            </a:r>
            <a:r>
              <a:rPr lang="pl-PL" baseline="0" dirty="0" smtClean="0"/>
              <a:t> </a:t>
            </a:r>
            <a:r>
              <a:rPr lang="pl-PL" baseline="0" dirty="0" err="1" smtClean="0"/>
              <a:t>are</a:t>
            </a:r>
            <a:r>
              <a:rPr lang="pl-PL" baseline="0" dirty="0" smtClean="0"/>
              <a:t> </a:t>
            </a:r>
            <a:r>
              <a:rPr lang="pl-PL" baseline="0" dirty="0" err="1" smtClean="0"/>
              <a:t>labaled</a:t>
            </a:r>
            <a:r>
              <a:rPr lang="pl-PL" baseline="0" dirty="0" smtClean="0"/>
              <a:t> by </a:t>
            </a:r>
            <a:r>
              <a:rPr lang="pl-PL" baseline="0" dirty="0" err="1" smtClean="0"/>
              <a:t>the</a:t>
            </a:r>
            <a:r>
              <a:rPr lang="pl-PL" baseline="0" dirty="0" smtClean="0"/>
              <a:t> </a:t>
            </a:r>
            <a:r>
              <a:rPr lang="pl-PL" baseline="0" dirty="0" err="1" smtClean="0"/>
              <a:t>header</a:t>
            </a:r>
            <a:r>
              <a:rPr lang="pl-PL" baseline="0" dirty="0" smtClean="0"/>
              <a:t> </a:t>
            </a:r>
            <a:r>
              <a:rPr lang="pl-PL" baseline="0" dirty="0" err="1" smtClean="0"/>
              <a:t>line</a:t>
            </a:r>
            <a:r>
              <a:rPr lang="pl-PL" baseline="0" dirty="0" smtClean="0"/>
              <a:t> </a:t>
            </a:r>
            <a:r>
              <a:rPr lang="pl-PL" baseline="0" dirty="0" err="1" smtClean="0"/>
              <a:t>that</a:t>
            </a:r>
            <a:r>
              <a:rPr lang="pl-PL" baseline="0" dirty="0" smtClean="0"/>
              <a:t> </a:t>
            </a:r>
            <a:r>
              <a:rPr lang="pl-PL" baseline="0" dirty="0" err="1" smtClean="0"/>
              <a:t>starts</a:t>
            </a:r>
            <a:r>
              <a:rPr lang="pl-PL" baseline="0" dirty="0" smtClean="0"/>
              <a:t> </a:t>
            </a:r>
            <a:r>
              <a:rPr lang="pl-PL" baseline="0" dirty="0" err="1" smtClean="0"/>
              <a:t>with</a:t>
            </a:r>
            <a:r>
              <a:rPr lang="pl-PL" baseline="0" dirty="0" smtClean="0"/>
              <a:t> single </a:t>
            </a:r>
            <a:r>
              <a:rPr lang="pl-PL" baseline="0" dirty="0" err="1" smtClean="0"/>
              <a:t>hash</a:t>
            </a:r>
            <a:r>
              <a:rPr lang="pl-PL" baseline="0" dirty="0" smtClean="0"/>
              <a:t>. I </a:t>
            </a:r>
            <a:r>
              <a:rPr lang="pl-PL" baseline="0" dirty="0" err="1" smtClean="0"/>
              <a:t>marked</a:t>
            </a:r>
            <a:r>
              <a:rPr lang="pl-PL" baseline="0" dirty="0" smtClean="0"/>
              <a:t> </a:t>
            </a:r>
            <a:r>
              <a:rPr lang="pl-PL" baseline="0" dirty="0" err="1" smtClean="0"/>
              <a:t>this</a:t>
            </a:r>
            <a:r>
              <a:rPr lang="pl-PL" baseline="0" dirty="0" smtClean="0"/>
              <a:t> </a:t>
            </a:r>
            <a:r>
              <a:rPr lang="pl-PL" baseline="0" dirty="0" err="1" smtClean="0"/>
              <a:t>line</a:t>
            </a:r>
            <a:r>
              <a:rPr lang="pl-PL" baseline="0" dirty="0" smtClean="0"/>
              <a:t> </a:t>
            </a:r>
            <a:r>
              <a:rPr lang="pl-PL" baseline="0" dirty="0" err="1" smtClean="0"/>
              <a:t>with</a:t>
            </a:r>
            <a:r>
              <a:rPr lang="pl-PL" baseline="0" dirty="0" smtClean="0"/>
              <a:t> </a:t>
            </a:r>
            <a:r>
              <a:rPr lang="pl-PL" baseline="0" dirty="0" err="1" smtClean="0"/>
              <a:t>yellow</a:t>
            </a:r>
            <a:r>
              <a:rPr lang="pl-PL" baseline="0" dirty="0" smtClean="0"/>
              <a:t> </a:t>
            </a:r>
            <a:r>
              <a:rPr lang="pl-PL" baseline="0" dirty="0" err="1" smtClean="0"/>
              <a:t>colour</a:t>
            </a:r>
            <a:r>
              <a:rPr lang="pl-PL" baseline="0" dirty="0" smtClean="0"/>
              <a:t>. </a:t>
            </a:r>
            <a:r>
              <a:rPr lang="pl-PL" baseline="0" dirty="0" err="1" smtClean="0"/>
              <a:t>Here</a:t>
            </a:r>
            <a:r>
              <a:rPr lang="pl-PL" baseline="0" dirty="0" smtClean="0"/>
              <a:t> we </a:t>
            </a:r>
            <a:r>
              <a:rPr lang="pl-PL" baseline="0" dirty="0" err="1" smtClean="0"/>
              <a:t>can</a:t>
            </a:r>
            <a:r>
              <a:rPr lang="pl-PL" baseline="0" dirty="0" smtClean="0"/>
              <a:t> </a:t>
            </a:r>
            <a:r>
              <a:rPr lang="pl-PL" baseline="0" dirty="0" err="1" smtClean="0"/>
              <a:t>find</a:t>
            </a:r>
            <a:r>
              <a:rPr lang="pl-PL" baseline="0" dirty="0" smtClean="0"/>
              <a:t> </a:t>
            </a:r>
            <a:r>
              <a:rPr lang="pl-PL" baseline="0" dirty="0" err="1" smtClean="0"/>
              <a:t>information</a:t>
            </a:r>
            <a:r>
              <a:rPr lang="pl-PL" baseline="0" dirty="0" smtClean="0"/>
              <a:t> </a:t>
            </a:r>
            <a:r>
              <a:rPr lang="pl-PL" baseline="0" dirty="0" err="1" smtClean="0"/>
              <a:t>like</a:t>
            </a:r>
            <a:r>
              <a:rPr lang="pl-PL" baseline="0" dirty="0" smtClean="0"/>
              <a:t> </a:t>
            </a:r>
            <a:r>
              <a:rPr lang="pl-PL" baseline="0" dirty="0" err="1" smtClean="0"/>
              <a:t>from</a:t>
            </a:r>
            <a:r>
              <a:rPr lang="pl-PL" baseline="0" dirty="0" smtClean="0"/>
              <a:t> </a:t>
            </a:r>
            <a:r>
              <a:rPr lang="pl-PL" baseline="0" dirty="0" err="1" smtClean="0"/>
              <a:t>which</a:t>
            </a:r>
            <a:r>
              <a:rPr lang="pl-PL" baseline="0" dirty="0" smtClean="0"/>
              <a:t> </a:t>
            </a:r>
            <a:r>
              <a:rPr lang="pl-PL" baseline="0" dirty="0" err="1" smtClean="0"/>
              <a:t>chromosome</a:t>
            </a:r>
            <a:r>
              <a:rPr lang="pl-PL" baseline="0" dirty="0" smtClean="0"/>
              <a:t> </a:t>
            </a:r>
            <a:r>
              <a:rPr lang="pl-PL" baseline="0" dirty="0" err="1" smtClean="0"/>
              <a:t>the</a:t>
            </a:r>
            <a:r>
              <a:rPr lang="pl-PL" baseline="0" dirty="0" smtClean="0"/>
              <a:t> </a:t>
            </a:r>
            <a:r>
              <a:rPr lang="pl-PL" baseline="0" dirty="0" err="1" smtClean="0"/>
              <a:t>variant</a:t>
            </a:r>
            <a:r>
              <a:rPr lang="pl-PL" baseline="0" dirty="0" smtClean="0"/>
              <a:t> </a:t>
            </a:r>
            <a:r>
              <a:rPr lang="pl-PL" baseline="0" dirty="0" err="1" smtClean="0"/>
              <a:t>is</a:t>
            </a:r>
            <a:r>
              <a:rPr lang="pl-PL" baseline="0" dirty="0" smtClean="0"/>
              <a:t>, </a:t>
            </a:r>
            <a:r>
              <a:rPr lang="pl-PL" baseline="0" dirty="0" err="1" smtClean="0"/>
              <a:t>what</a:t>
            </a:r>
            <a:r>
              <a:rPr lang="pl-PL" baseline="0" dirty="0" smtClean="0"/>
              <a:t> </a:t>
            </a:r>
            <a:r>
              <a:rPr lang="pl-PL" baseline="0" dirty="0" err="1" smtClean="0"/>
              <a:t>is</a:t>
            </a:r>
            <a:r>
              <a:rPr lang="pl-PL" baseline="0" dirty="0" smtClean="0"/>
              <a:t> </a:t>
            </a:r>
            <a:r>
              <a:rPr lang="pl-PL" baseline="0" dirty="0" err="1" smtClean="0"/>
              <a:t>its</a:t>
            </a:r>
            <a:r>
              <a:rPr lang="pl-PL" baseline="0" dirty="0" smtClean="0"/>
              <a:t> </a:t>
            </a:r>
            <a:r>
              <a:rPr lang="pl-PL" baseline="0" dirty="0" err="1" smtClean="0"/>
              <a:t>position</a:t>
            </a:r>
            <a:r>
              <a:rPr lang="pl-PL" baseline="0" dirty="0" smtClean="0"/>
              <a:t>, </a:t>
            </a:r>
            <a:r>
              <a:rPr lang="pl-PL" baseline="0" dirty="0" err="1" smtClean="0"/>
              <a:t>what</a:t>
            </a:r>
            <a:r>
              <a:rPr lang="pl-PL" baseline="0" dirty="0" smtClean="0"/>
              <a:t> was a </a:t>
            </a:r>
            <a:r>
              <a:rPr lang="pl-PL" baseline="0" dirty="0" err="1" smtClean="0"/>
              <a:t>base</a:t>
            </a:r>
            <a:r>
              <a:rPr lang="pl-PL" baseline="0" dirty="0" smtClean="0"/>
              <a:t> </a:t>
            </a:r>
            <a:r>
              <a:rPr lang="pl-PL" baseline="0" dirty="0" err="1" smtClean="0"/>
              <a:t>in</a:t>
            </a:r>
            <a:r>
              <a:rPr lang="pl-PL" baseline="0" dirty="0" smtClean="0"/>
              <a:t> </a:t>
            </a:r>
            <a:r>
              <a:rPr lang="pl-PL" baseline="0" dirty="0" err="1" smtClean="0"/>
              <a:t>refference</a:t>
            </a:r>
            <a:r>
              <a:rPr lang="pl-PL" baseline="0" dirty="0" smtClean="0"/>
              <a:t>, </a:t>
            </a:r>
            <a:r>
              <a:rPr lang="pl-PL" baseline="0" dirty="0" err="1" smtClean="0"/>
              <a:t>altarnative</a:t>
            </a:r>
            <a:r>
              <a:rPr lang="pl-PL" baseline="0" dirty="0" smtClean="0"/>
              <a:t> </a:t>
            </a:r>
            <a:r>
              <a:rPr lang="pl-PL" baseline="0" dirty="0" err="1" smtClean="0"/>
              <a:t>base</a:t>
            </a:r>
            <a:r>
              <a:rPr lang="pl-PL" baseline="0" dirty="0" smtClean="0"/>
              <a:t> and many </a:t>
            </a:r>
            <a:r>
              <a:rPr lang="pl-PL" baseline="0" dirty="0" err="1" smtClean="0"/>
              <a:t>other</a:t>
            </a:r>
            <a:r>
              <a:rPr lang="pl-PL" baseline="0" dirty="0" smtClean="0"/>
              <a:t>.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5E455D-081F-4B9D-9414-5CF03794E9BA}" type="slidenum">
              <a:rPr lang="pl-PL" smtClean="0"/>
              <a:pPr/>
              <a:t>4</a:t>
            </a:fld>
            <a:endParaRPr lang="pl-PL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l-PL" dirty="0" err="1" smtClean="0"/>
              <a:t>How</a:t>
            </a:r>
            <a:r>
              <a:rPr lang="pl-PL" baseline="0" dirty="0" smtClean="0"/>
              <a:t> to </a:t>
            </a:r>
            <a:r>
              <a:rPr lang="pl-PL" baseline="0" dirty="0" err="1" smtClean="0"/>
              <a:t>get</a:t>
            </a:r>
            <a:r>
              <a:rPr lang="pl-PL" baseline="0" dirty="0" smtClean="0"/>
              <a:t> </a:t>
            </a:r>
            <a:r>
              <a:rPr lang="pl-PL" baseline="0" dirty="0" err="1" smtClean="0"/>
              <a:t>those</a:t>
            </a:r>
            <a:r>
              <a:rPr lang="pl-PL" baseline="0" dirty="0" smtClean="0"/>
              <a:t> </a:t>
            </a:r>
            <a:r>
              <a:rPr lang="pl-PL" baseline="0" dirty="0" err="1" smtClean="0"/>
              <a:t>files</a:t>
            </a:r>
            <a:r>
              <a:rPr lang="pl-PL" baseline="0" dirty="0" smtClean="0"/>
              <a:t> </a:t>
            </a:r>
            <a:r>
              <a:rPr lang="pl-PL" baseline="0" dirty="0" err="1" smtClean="0"/>
              <a:t>with</a:t>
            </a:r>
            <a:r>
              <a:rPr lang="pl-PL" baseline="0" dirty="0" smtClean="0"/>
              <a:t> </a:t>
            </a:r>
            <a:r>
              <a:rPr lang="pl-PL" baseline="0" dirty="0" err="1" smtClean="0"/>
              <a:t>variants</a:t>
            </a:r>
            <a:r>
              <a:rPr lang="pl-PL" baseline="0" dirty="0" smtClean="0"/>
              <a:t>.</a:t>
            </a:r>
          </a:p>
          <a:p>
            <a:r>
              <a:rPr lang="pl-PL" dirty="0" smtClean="0"/>
              <a:t>First we</a:t>
            </a:r>
            <a:r>
              <a:rPr lang="pl-PL" baseline="0" dirty="0" smtClean="0"/>
              <a:t> </a:t>
            </a:r>
            <a:r>
              <a:rPr lang="pl-PL" baseline="0" dirty="0" err="1" smtClean="0"/>
              <a:t>need</a:t>
            </a:r>
            <a:r>
              <a:rPr lang="pl-PL" baseline="0" dirty="0" smtClean="0"/>
              <a:t> to </a:t>
            </a:r>
            <a:r>
              <a:rPr lang="pl-PL" baseline="0" dirty="0" err="1" smtClean="0"/>
              <a:t>use</a:t>
            </a:r>
            <a:r>
              <a:rPr lang="pl-PL" baseline="0" dirty="0" smtClean="0"/>
              <a:t> </a:t>
            </a:r>
            <a:r>
              <a:rPr lang="pl-PL" baseline="0" dirty="0" err="1" smtClean="0"/>
              <a:t>this</a:t>
            </a:r>
            <a:r>
              <a:rPr lang="pl-PL" baseline="0" dirty="0" smtClean="0"/>
              <a:t> </a:t>
            </a:r>
            <a:r>
              <a:rPr lang="pl-PL" baseline="0" dirty="0" err="1" smtClean="0"/>
              <a:t>machine</a:t>
            </a:r>
            <a:r>
              <a:rPr lang="pl-PL" baseline="0" dirty="0" smtClean="0"/>
              <a:t> </a:t>
            </a:r>
            <a:r>
              <a:rPr lang="pl-PL" baseline="0" dirty="0" err="1" smtClean="0"/>
              <a:t>called</a:t>
            </a:r>
            <a:r>
              <a:rPr lang="pl-PL" baseline="0" dirty="0" smtClean="0"/>
              <a:t> DNA </a:t>
            </a:r>
            <a:r>
              <a:rPr lang="pl-PL" baseline="0" dirty="0" err="1" smtClean="0"/>
              <a:t>sequencer</a:t>
            </a:r>
            <a:r>
              <a:rPr lang="pl-PL" baseline="0" dirty="0" smtClean="0"/>
              <a:t> to </a:t>
            </a:r>
            <a:r>
              <a:rPr lang="pl-PL" baseline="0" dirty="0" err="1" smtClean="0"/>
              <a:t>read</a:t>
            </a:r>
            <a:r>
              <a:rPr lang="pl-PL" baseline="0" dirty="0" smtClean="0"/>
              <a:t> </a:t>
            </a:r>
            <a:r>
              <a:rPr lang="pl-PL" baseline="0" dirty="0" err="1" smtClean="0"/>
              <a:t>bases</a:t>
            </a:r>
            <a:r>
              <a:rPr lang="pl-PL" baseline="0" dirty="0" smtClean="0"/>
              <a:t> </a:t>
            </a:r>
            <a:r>
              <a:rPr lang="pl-PL" baseline="0" dirty="0" err="1" smtClean="0"/>
              <a:t>from</a:t>
            </a:r>
            <a:r>
              <a:rPr lang="pl-PL" baseline="0" dirty="0" smtClean="0"/>
              <a:t> </a:t>
            </a:r>
            <a:r>
              <a:rPr lang="pl-PL" baseline="0" dirty="0" err="1" smtClean="0"/>
              <a:t>fragments</a:t>
            </a:r>
            <a:r>
              <a:rPr lang="pl-PL" baseline="0" dirty="0" smtClean="0"/>
              <a:t> of DNA </a:t>
            </a:r>
            <a:r>
              <a:rPr lang="pl-PL" baseline="0" dirty="0" err="1" smtClean="0"/>
              <a:t>sample</a:t>
            </a:r>
            <a:r>
              <a:rPr lang="pl-PL" baseline="0" dirty="0" smtClean="0"/>
              <a:t>.</a:t>
            </a:r>
          </a:p>
          <a:p>
            <a:r>
              <a:rPr lang="pl-PL" baseline="0" dirty="0" err="1" smtClean="0"/>
              <a:t>Then</a:t>
            </a:r>
            <a:r>
              <a:rPr lang="pl-PL" baseline="0" dirty="0" smtClean="0"/>
              <a:t> we </a:t>
            </a:r>
            <a:r>
              <a:rPr lang="pl-PL" baseline="0" dirty="0" err="1" smtClean="0"/>
              <a:t>get</a:t>
            </a:r>
            <a:r>
              <a:rPr lang="pl-PL" baseline="0" dirty="0" smtClean="0"/>
              <a:t> FASTQ file </a:t>
            </a:r>
            <a:r>
              <a:rPr lang="pl-PL" baseline="0" dirty="0" err="1" smtClean="0"/>
              <a:t>with</a:t>
            </a:r>
            <a:r>
              <a:rPr lang="pl-PL" baseline="0" dirty="0" smtClean="0"/>
              <a:t> </a:t>
            </a:r>
            <a:r>
              <a:rPr lang="pl-PL" baseline="0" dirty="0" err="1" smtClean="0"/>
              <a:t>fragments</a:t>
            </a:r>
            <a:r>
              <a:rPr lang="pl-PL" baseline="0" dirty="0" smtClean="0"/>
              <a:t> of </a:t>
            </a:r>
            <a:r>
              <a:rPr lang="pl-PL" baseline="0" dirty="0" err="1" smtClean="0"/>
              <a:t>our</a:t>
            </a:r>
            <a:r>
              <a:rPr lang="pl-PL" baseline="0" dirty="0" smtClean="0"/>
              <a:t> </a:t>
            </a:r>
            <a:r>
              <a:rPr lang="pl-PL" baseline="0" dirty="0" err="1" smtClean="0"/>
              <a:t>sequence</a:t>
            </a:r>
            <a:r>
              <a:rPr lang="pl-PL" baseline="0" dirty="0" smtClean="0"/>
              <a:t>. </a:t>
            </a:r>
            <a:r>
              <a:rPr lang="pl-PL" baseline="0" dirty="0" err="1" smtClean="0"/>
              <a:t>These</a:t>
            </a:r>
            <a:r>
              <a:rPr lang="pl-PL" baseline="0" dirty="0" smtClean="0"/>
              <a:t> </a:t>
            </a:r>
            <a:r>
              <a:rPr lang="pl-PL" baseline="0" dirty="0" err="1" smtClean="0"/>
              <a:t>fragments</a:t>
            </a:r>
            <a:r>
              <a:rPr lang="pl-PL" baseline="0" dirty="0" smtClean="0"/>
              <a:t> </a:t>
            </a:r>
            <a:r>
              <a:rPr lang="pl-PL" baseline="0" dirty="0" err="1" smtClean="0"/>
              <a:t>are</a:t>
            </a:r>
            <a:r>
              <a:rPr lang="pl-PL" baseline="0" dirty="0" smtClean="0"/>
              <a:t> </a:t>
            </a:r>
            <a:r>
              <a:rPr lang="pl-PL" baseline="0" dirty="0" err="1" smtClean="0"/>
              <a:t>later</a:t>
            </a:r>
            <a:r>
              <a:rPr lang="pl-PL" baseline="0" dirty="0" smtClean="0"/>
              <a:t> </a:t>
            </a:r>
            <a:r>
              <a:rPr lang="pl-PL" baseline="0" dirty="0" err="1" smtClean="0"/>
              <a:t>put</a:t>
            </a:r>
            <a:r>
              <a:rPr lang="pl-PL" baseline="0" dirty="0" smtClean="0"/>
              <a:t> </a:t>
            </a:r>
            <a:r>
              <a:rPr lang="pl-PL" baseline="0" dirty="0" err="1" smtClean="0"/>
              <a:t>together</a:t>
            </a:r>
            <a:r>
              <a:rPr lang="pl-PL" baseline="0" dirty="0" smtClean="0"/>
              <a:t> by </a:t>
            </a:r>
            <a:r>
              <a:rPr lang="pl-PL" baseline="0" dirty="0" err="1" smtClean="0"/>
              <a:t>alignment</a:t>
            </a:r>
            <a:r>
              <a:rPr lang="pl-PL" baseline="0" dirty="0" smtClean="0"/>
              <a:t> </a:t>
            </a:r>
            <a:r>
              <a:rPr lang="pl-PL" baseline="0" dirty="0" err="1" smtClean="0"/>
              <a:t>or</a:t>
            </a:r>
            <a:r>
              <a:rPr lang="pl-PL" baseline="0" dirty="0" smtClean="0"/>
              <a:t> </a:t>
            </a:r>
            <a:r>
              <a:rPr lang="pl-PL" baseline="0" dirty="0" err="1" smtClean="0"/>
              <a:t>assembly</a:t>
            </a:r>
            <a:r>
              <a:rPr lang="pl-PL" baseline="0" dirty="0" smtClean="0"/>
              <a:t>.</a:t>
            </a:r>
          </a:p>
          <a:p>
            <a:r>
              <a:rPr lang="pl-PL" baseline="0" dirty="0" err="1" smtClean="0"/>
              <a:t>Ready</a:t>
            </a:r>
            <a:r>
              <a:rPr lang="pl-PL" baseline="0" dirty="0" smtClean="0"/>
              <a:t> </a:t>
            </a:r>
            <a:r>
              <a:rPr lang="pl-PL" baseline="0" dirty="0" err="1" smtClean="0"/>
              <a:t>sequence</a:t>
            </a:r>
            <a:r>
              <a:rPr lang="pl-PL" baseline="0" dirty="0" smtClean="0"/>
              <a:t> </a:t>
            </a:r>
            <a:r>
              <a:rPr lang="pl-PL" baseline="0" dirty="0" err="1" smtClean="0"/>
              <a:t>is</a:t>
            </a:r>
            <a:r>
              <a:rPr lang="pl-PL" baseline="0" dirty="0" smtClean="0"/>
              <a:t> </a:t>
            </a:r>
            <a:r>
              <a:rPr lang="pl-PL" baseline="0" dirty="0" err="1" smtClean="0"/>
              <a:t>saved</a:t>
            </a:r>
            <a:r>
              <a:rPr lang="pl-PL" baseline="0" dirty="0" smtClean="0"/>
              <a:t> </a:t>
            </a:r>
            <a:r>
              <a:rPr lang="pl-PL" baseline="0" dirty="0" err="1" smtClean="0"/>
              <a:t>in</a:t>
            </a:r>
            <a:r>
              <a:rPr lang="pl-PL" baseline="0" dirty="0" smtClean="0"/>
              <a:t> SAM </a:t>
            </a:r>
            <a:r>
              <a:rPr lang="pl-PL" baseline="0" dirty="0" err="1" smtClean="0"/>
              <a:t>or</a:t>
            </a:r>
            <a:r>
              <a:rPr lang="pl-PL" baseline="0" dirty="0" smtClean="0"/>
              <a:t> BAM file, </a:t>
            </a:r>
            <a:r>
              <a:rPr lang="pl-PL" baseline="0" dirty="0" err="1" smtClean="0"/>
              <a:t>which</a:t>
            </a:r>
            <a:r>
              <a:rPr lang="pl-PL" baseline="0" dirty="0" smtClean="0"/>
              <a:t> we </a:t>
            </a:r>
            <a:r>
              <a:rPr lang="pl-PL" baseline="0" dirty="0" err="1" smtClean="0"/>
              <a:t>use</a:t>
            </a:r>
            <a:r>
              <a:rPr lang="pl-PL" baseline="0" dirty="0" smtClean="0"/>
              <a:t> for </a:t>
            </a:r>
            <a:r>
              <a:rPr lang="pl-PL" baseline="0" dirty="0" err="1" smtClean="0"/>
              <a:t>variant</a:t>
            </a:r>
            <a:r>
              <a:rPr lang="pl-PL" baseline="0" dirty="0" smtClean="0"/>
              <a:t> </a:t>
            </a:r>
            <a:r>
              <a:rPr lang="pl-PL" baseline="0" dirty="0" err="1" smtClean="0"/>
              <a:t>calling</a:t>
            </a:r>
            <a:r>
              <a:rPr lang="pl-PL" baseline="0" dirty="0" smtClean="0"/>
              <a:t> </a:t>
            </a:r>
            <a:r>
              <a:rPr lang="pl-PL" baseline="0" dirty="0" err="1" smtClean="0"/>
              <a:t>that</a:t>
            </a:r>
            <a:r>
              <a:rPr lang="pl-PL" baseline="0" dirty="0" smtClean="0"/>
              <a:t> </a:t>
            </a:r>
            <a:r>
              <a:rPr lang="pl-PL" baseline="0" dirty="0" err="1" smtClean="0"/>
              <a:t>gives</a:t>
            </a:r>
            <a:r>
              <a:rPr lang="pl-PL" baseline="0" dirty="0" smtClean="0"/>
              <a:t> </a:t>
            </a:r>
            <a:r>
              <a:rPr lang="pl-PL" baseline="0" dirty="0" err="1" smtClean="0"/>
              <a:t>us</a:t>
            </a:r>
            <a:r>
              <a:rPr lang="pl-PL" baseline="0" dirty="0" smtClean="0"/>
              <a:t> VCF file </a:t>
            </a:r>
            <a:r>
              <a:rPr lang="pl-PL" baseline="0" dirty="0" err="1" smtClean="0"/>
              <a:t>with</a:t>
            </a:r>
            <a:r>
              <a:rPr lang="pl-PL" baseline="0" dirty="0" smtClean="0"/>
              <a:t> </a:t>
            </a:r>
            <a:r>
              <a:rPr lang="pl-PL" baseline="0" dirty="0" err="1" smtClean="0"/>
              <a:t>variants</a:t>
            </a:r>
            <a:r>
              <a:rPr lang="pl-PL" baseline="0" dirty="0" smtClean="0"/>
              <a:t>.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5E455D-081F-4B9D-9414-5CF03794E9BA}" type="slidenum">
              <a:rPr lang="pl-PL" smtClean="0"/>
              <a:pPr/>
              <a:t>5</a:t>
            </a:fld>
            <a:endParaRPr lang="pl-PL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As we</a:t>
            </a:r>
            <a:r>
              <a:rPr lang="pl-PL" baseline="0" dirty="0" smtClean="0"/>
              <a:t> </a:t>
            </a:r>
            <a:r>
              <a:rPr lang="pl-PL" baseline="0" dirty="0" err="1" smtClean="0"/>
              <a:t>already</a:t>
            </a:r>
            <a:r>
              <a:rPr lang="pl-PL" baseline="0" dirty="0" smtClean="0"/>
              <a:t> </a:t>
            </a:r>
            <a:r>
              <a:rPr lang="pl-PL" baseline="0" dirty="0" err="1" smtClean="0"/>
              <a:t>have</a:t>
            </a:r>
            <a:r>
              <a:rPr lang="pl-PL" baseline="0" dirty="0" smtClean="0"/>
              <a:t> VCF </a:t>
            </a:r>
            <a:r>
              <a:rPr lang="pl-PL" baseline="0" dirty="0" err="1" smtClean="0"/>
              <a:t>files</a:t>
            </a:r>
            <a:r>
              <a:rPr lang="pl-PL" baseline="0" dirty="0" smtClean="0"/>
              <a:t>, </a:t>
            </a:r>
            <a:r>
              <a:rPr lang="pl-PL" baseline="0" dirty="0" err="1" smtClean="0"/>
              <a:t>let’s</a:t>
            </a:r>
            <a:r>
              <a:rPr lang="pl-PL" baseline="0" dirty="0" smtClean="0"/>
              <a:t> </a:t>
            </a:r>
            <a:r>
              <a:rPr lang="pl-PL" baseline="0" dirty="0" err="1" smtClean="0"/>
              <a:t>now</a:t>
            </a:r>
            <a:r>
              <a:rPr lang="pl-PL" baseline="0" dirty="0" smtClean="0"/>
              <a:t> </a:t>
            </a:r>
            <a:r>
              <a:rPr lang="pl-PL" baseline="0" dirty="0" err="1" smtClean="0"/>
              <a:t>check</a:t>
            </a:r>
            <a:r>
              <a:rPr lang="pl-PL" baseline="0" dirty="0" smtClean="0"/>
              <a:t> </a:t>
            </a:r>
            <a:r>
              <a:rPr lang="pl-PL" baseline="0" dirty="0" err="1" smtClean="0"/>
              <a:t>the</a:t>
            </a:r>
            <a:r>
              <a:rPr lang="pl-PL" baseline="0" dirty="0" smtClean="0"/>
              <a:t> </a:t>
            </a:r>
            <a:r>
              <a:rPr lang="pl-PL" baseline="0" dirty="0" err="1" smtClean="0"/>
              <a:t>tools</a:t>
            </a:r>
            <a:r>
              <a:rPr lang="pl-PL" baseline="0" dirty="0" smtClean="0"/>
              <a:t> </a:t>
            </a:r>
            <a:r>
              <a:rPr lang="pl-PL" baseline="0" dirty="0" err="1" smtClean="0"/>
              <a:t>used</a:t>
            </a:r>
            <a:r>
              <a:rPr lang="pl-PL" baseline="0" dirty="0" smtClean="0"/>
              <a:t> for </a:t>
            </a:r>
            <a:r>
              <a:rPr lang="pl-PL" baseline="0" dirty="0" err="1" smtClean="0"/>
              <a:t>comparing</a:t>
            </a:r>
            <a:r>
              <a:rPr lang="pl-PL" baseline="0" dirty="0" smtClean="0"/>
              <a:t> </a:t>
            </a:r>
            <a:r>
              <a:rPr lang="pl-PL" baseline="0" dirty="0" err="1" smtClean="0"/>
              <a:t>them</a:t>
            </a:r>
            <a:r>
              <a:rPr lang="pl-PL" baseline="0" dirty="0" smtClean="0"/>
              <a:t>.</a:t>
            </a:r>
          </a:p>
          <a:p>
            <a:endParaRPr lang="pl-PL" baseline="0" dirty="0" smtClean="0"/>
          </a:p>
          <a:p>
            <a:r>
              <a:rPr lang="pl-PL" baseline="0" dirty="0" smtClean="0"/>
              <a:t>First of </a:t>
            </a:r>
            <a:r>
              <a:rPr lang="pl-PL" baseline="0" dirty="0" err="1" smtClean="0"/>
              <a:t>them</a:t>
            </a:r>
            <a:r>
              <a:rPr lang="pl-PL" baseline="0" dirty="0" smtClean="0"/>
              <a:t> </a:t>
            </a:r>
            <a:r>
              <a:rPr lang="pl-PL" baseline="0" dirty="0" err="1" smtClean="0"/>
              <a:t>is</a:t>
            </a:r>
            <a:r>
              <a:rPr lang="pl-PL" baseline="0" dirty="0" smtClean="0"/>
              <a:t> </a:t>
            </a:r>
            <a:r>
              <a:rPr lang="pl-PL" baseline="0" dirty="0" err="1" smtClean="0"/>
              <a:t>BCFtools</a:t>
            </a:r>
            <a:r>
              <a:rPr lang="pl-PL" baseline="0" dirty="0" smtClean="0"/>
              <a:t> </a:t>
            </a:r>
            <a:r>
              <a:rPr lang="pl-PL" baseline="0" dirty="0" err="1" smtClean="0"/>
              <a:t>Isec</a:t>
            </a:r>
            <a:r>
              <a:rPr lang="pl-PL" baseline="0" dirty="0" smtClean="0"/>
              <a:t>. </a:t>
            </a:r>
            <a:r>
              <a:rPr lang="pl-PL" baseline="0" dirty="0" err="1" smtClean="0"/>
              <a:t>It</a:t>
            </a:r>
            <a:r>
              <a:rPr lang="pl-PL" baseline="0" dirty="0" smtClean="0"/>
              <a:t> </a:t>
            </a:r>
            <a:r>
              <a:rPr lang="pl-PL" baseline="0" dirty="0" err="1" smtClean="0"/>
              <a:t>is</a:t>
            </a:r>
            <a:r>
              <a:rPr lang="pl-PL" baseline="0" dirty="0" smtClean="0"/>
              <a:t> a </a:t>
            </a:r>
            <a:r>
              <a:rPr lang="pl-PL" baseline="0" dirty="0" err="1" smtClean="0"/>
              <a:t>simple</a:t>
            </a:r>
            <a:r>
              <a:rPr lang="pl-PL" baseline="0" dirty="0" smtClean="0"/>
              <a:t> </a:t>
            </a:r>
            <a:r>
              <a:rPr lang="pl-PL" baseline="0" dirty="0" err="1" smtClean="0"/>
              <a:t>tool</a:t>
            </a:r>
            <a:r>
              <a:rPr lang="pl-PL" baseline="0" dirty="0" smtClean="0"/>
              <a:t>. </a:t>
            </a:r>
            <a:r>
              <a:rPr lang="pl-PL" baseline="0" dirty="0" err="1" smtClean="0"/>
              <a:t>It</a:t>
            </a:r>
            <a:r>
              <a:rPr lang="pl-PL" baseline="0" dirty="0" smtClean="0"/>
              <a:t> </a:t>
            </a:r>
            <a:r>
              <a:rPr lang="pl-PL" baseline="0" dirty="0" err="1" smtClean="0"/>
              <a:t>takes</a:t>
            </a:r>
            <a:r>
              <a:rPr lang="pl-PL" baseline="0" dirty="0" smtClean="0"/>
              <a:t> </a:t>
            </a:r>
            <a:r>
              <a:rPr lang="pl-PL" baseline="0" dirty="0" err="1" smtClean="0"/>
              <a:t>two</a:t>
            </a:r>
            <a:r>
              <a:rPr lang="pl-PL" baseline="0" dirty="0" smtClean="0"/>
              <a:t> VCF </a:t>
            </a:r>
            <a:r>
              <a:rPr lang="pl-PL" baseline="0" dirty="0" err="1" smtClean="0"/>
              <a:t>files</a:t>
            </a:r>
            <a:r>
              <a:rPr lang="pl-PL" baseline="0" dirty="0" smtClean="0"/>
              <a:t> and </a:t>
            </a:r>
            <a:r>
              <a:rPr lang="pl-PL" baseline="0" dirty="0" err="1" smtClean="0"/>
              <a:t>directly</a:t>
            </a:r>
            <a:r>
              <a:rPr lang="pl-PL" baseline="0" dirty="0" smtClean="0"/>
              <a:t> </a:t>
            </a:r>
            <a:r>
              <a:rPr lang="pl-PL" baseline="0" dirty="0" err="1" smtClean="0"/>
              <a:t>compare</a:t>
            </a:r>
            <a:r>
              <a:rPr lang="pl-PL" baseline="0" dirty="0" smtClean="0"/>
              <a:t> </a:t>
            </a:r>
            <a:r>
              <a:rPr lang="pl-PL" baseline="0" dirty="0" err="1" smtClean="0"/>
              <a:t>variants</a:t>
            </a:r>
            <a:r>
              <a:rPr lang="pl-PL" baseline="0" dirty="0" smtClean="0"/>
              <a:t> </a:t>
            </a:r>
            <a:r>
              <a:rPr lang="pl-PL" baseline="0" dirty="0" err="1" smtClean="0"/>
              <a:t>at</a:t>
            </a:r>
            <a:r>
              <a:rPr lang="pl-PL" baseline="0" dirty="0" smtClean="0"/>
              <a:t> </a:t>
            </a:r>
            <a:r>
              <a:rPr lang="pl-PL" baseline="0" dirty="0" err="1" smtClean="0"/>
              <a:t>their</a:t>
            </a:r>
            <a:r>
              <a:rPr lang="pl-PL" baseline="0" dirty="0" smtClean="0"/>
              <a:t> </a:t>
            </a:r>
            <a:r>
              <a:rPr lang="pl-PL" baseline="0" dirty="0" err="1" smtClean="0"/>
              <a:t>coresponding</a:t>
            </a:r>
            <a:r>
              <a:rPr lang="pl-PL" baseline="0" dirty="0" smtClean="0"/>
              <a:t> </a:t>
            </a:r>
            <a:r>
              <a:rPr lang="pl-PL" baseline="0" dirty="0" err="1" smtClean="0"/>
              <a:t>positions</a:t>
            </a:r>
            <a:r>
              <a:rPr lang="pl-PL" baseline="0" dirty="0" smtClean="0"/>
              <a:t>.</a:t>
            </a:r>
          </a:p>
          <a:p>
            <a:endParaRPr lang="pl-PL" baseline="0" dirty="0" smtClean="0"/>
          </a:p>
          <a:p>
            <a:r>
              <a:rPr lang="pl-PL" baseline="0" dirty="0" err="1" smtClean="0"/>
              <a:t>Second</a:t>
            </a:r>
            <a:r>
              <a:rPr lang="pl-PL" baseline="0" dirty="0" smtClean="0"/>
              <a:t> </a:t>
            </a:r>
            <a:r>
              <a:rPr lang="pl-PL" baseline="0" dirty="0" err="1" smtClean="0"/>
              <a:t>is</a:t>
            </a:r>
            <a:r>
              <a:rPr lang="pl-PL" baseline="0" dirty="0" smtClean="0"/>
              <a:t>, RTG </a:t>
            </a:r>
            <a:r>
              <a:rPr lang="pl-PL" baseline="0" dirty="0" err="1" smtClean="0"/>
              <a:t>tools</a:t>
            </a:r>
            <a:r>
              <a:rPr lang="pl-PL" baseline="0" dirty="0" smtClean="0"/>
              <a:t> </a:t>
            </a:r>
            <a:r>
              <a:rPr lang="pl-PL" baseline="0" dirty="0" err="1" smtClean="0"/>
              <a:t>vcfeval</a:t>
            </a:r>
            <a:r>
              <a:rPr lang="pl-PL" baseline="0" dirty="0" smtClean="0"/>
              <a:t>. </a:t>
            </a:r>
            <a:r>
              <a:rPr lang="pl-PL" baseline="0" dirty="0" err="1" smtClean="0"/>
              <a:t>It</a:t>
            </a:r>
            <a:r>
              <a:rPr lang="pl-PL" baseline="0" dirty="0" smtClean="0"/>
              <a:t> </a:t>
            </a:r>
            <a:r>
              <a:rPr lang="pl-PL" baseline="0" dirty="0" err="1" smtClean="0"/>
              <a:t>takes</a:t>
            </a:r>
            <a:r>
              <a:rPr lang="pl-PL" baseline="0" dirty="0" smtClean="0"/>
              <a:t> </a:t>
            </a:r>
            <a:r>
              <a:rPr lang="pl-PL" baseline="0" dirty="0" err="1" smtClean="0"/>
              <a:t>more</a:t>
            </a:r>
            <a:r>
              <a:rPr lang="pl-PL" baseline="0" dirty="0" smtClean="0"/>
              <a:t> </a:t>
            </a:r>
            <a:r>
              <a:rPr lang="pl-PL" baseline="0" dirty="0" err="1" smtClean="0"/>
              <a:t>sophisticated</a:t>
            </a:r>
            <a:r>
              <a:rPr lang="pl-PL" baseline="0" dirty="0" smtClean="0"/>
              <a:t> </a:t>
            </a:r>
            <a:r>
              <a:rPr lang="pl-PL" baseline="0" dirty="0" err="1" smtClean="0"/>
              <a:t>approach</a:t>
            </a:r>
            <a:r>
              <a:rPr lang="pl-PL" baseline="0" dirty="0" smtClean="0"/>
              <a:t>. </a:t>
            </a:r>
            <a:r>
              <a:rPr lang="pl-PL" baseline="0" dirty="0" err="1" smtClean="0"/>
              <a:t>It</a:t>
            </a:r>
            <a:r>
              <a:rPr lang="pl-PL" baseline="0" dirty="0" smtClean="0"/>
              <a:t> </a:t>
            </a:r>
            <a:r>
              <a:rPr lang="pl-PL" baseline="0" dirty="0" err="1" smtClean="0"/>
              <a:t>compares</a:t>
            </a:r>
            <a:r>
              <a:rPr lang="pl-PL" baseline="0" dirty="0" smtClean="0"/>
              <a:t> </a:t>
            </a:r>
            <a:r>
              <a:rPr lang="pl-PL" baseline="0" dirty="0" err="1" smtClean="0"/>
              <a:t>variants</a:t>
            </a:r>
            <a:r>
              <a:rPr lang="pl-PL" baseline="0" dirty="0" smtClean="0"/>
              <a:t> </a:t>
            </a:r>
            <a:r>
              <a:rPr lang="pl-PL" baseline="0" dirty="0" err="1" smtClean="0"/>
              <a:t>at</a:t>
            </a:r>
            <a:r>
              <a:rPr lang="pl-PL" baseline="0" dirty="0" smtClean="0"/>
              <a:t> </a:t>
            </a:r>
            <a:r>
              <a:rPr lang="pl-PL" baseline="0" dirty="0" err="1" smtClean="0"/>
              <a:t>haplotype</a:t>
            </a:r>
            <a:r>
              <a:rPr lang="pl-PL" baseline="0" dirty="0" smtClean="0"/>
              <a:t> </a:t>
            </a:r>
            <a:r>
              <a:rPr lang="pl-PL" baseline="0" dirty="0" err="1" smtClean="0"/>
              <a:t>level</a:t>
            </a:r>
            <a:r>
              <a:rPr lang="pl-PL" baseline="0" dirty="0" smtClean="0"/>
              <a:t>, 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 is, it determines whether the genotypes asserted in the VCFs under comparison result in the same genomic sequence when applied to the reference genome.</a:t>
            </a:r>
            <a:r>
              <a:rPr lang="pl-PL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l-PL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</a:t>
            </a:r>
            <a:r>
              <a:rPr lang="pl-PL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l-PL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should</a:t>
            </a:r>
            <a:r>
              <a:rPr lang="pl-PL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l-PL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deal</a:t>
            </a:r>
            <a:r>
              <a:rPr lang="pl-PL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l-PL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better</a:t>
            </a:r>
            <a:r>
              <a:rPr lang="pl-PL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l-PL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</a:t>
            </a:r>
            <a:r>
              <a:rPr lang="pl-PL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l-PL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differenes</a:t>
            </a:r>
            <a:r>
              <a:rPr lang="pl-PL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l-PL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</a:t>
            </a:r>
            <a:r>
              <a:rPr lang="pl-PL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l-PL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representation</a:t>
            </a:r>
            <a:r>
              <a:rPr lang="pl-PL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l-PL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</a:t>
            </a:r>
            <a:r>
              <a:rPr lang="pl-PL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l-PL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more</a:t>
            </a:r>
            <a:r>
              <a:rPr lang="pl-PL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l-PL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complex</a:t>
            </a:r>
            <a:r>
              <a:rPr lang="pl-PL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l-PL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situations</a:t>
            </a:r>
            <a:r>
              <a:rPr lang="pl-PL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5E455D-081F-4B9D-9414-5CF03794E9BA}" type="slidenum">
              <a:rPr lang="pl-PL" smtClean="0"/>
              <a:pPr/>
              <a:t>6</a:t>
            </a:fld>
            <a:endParaRPr lang="pl-PL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l-PL" dirty="0" smtClean="0"/>
          </a:p>
          <a:p>
            <a:r>
              <a:rPr lang="pl-PL" dirty="0" smtClean="0"/>
              <a:t>To </a:t>
            </a:r>
            <a:r>
              <a:rPr lang="pl-PL" dirty="0" err="1" smtClean="0"/>
              <a:t>check</a:t>
            </a:r>
            <a:r>
              <a:rPr lang="pl-PL" baseline="0" dirty="0" smtClean="0"/>
              <a:t> </a:t>
            </a:r>
            <a:r>
              <a:rPr lang="pl-PL" baseline="0" dirty="0" err="1" smtClean="0"/>
              <a:t>that</a:t>
            </a:r>
            <a:r>
              <a:rPr lang="pl-PL" baseline="0" dirty="0" smtClean="0"/>
              <a:t>, </a:t>
            </a:r>
            <a:r>
              <a:rPr lang="pl-PL" baseline="0" dirty="0" err="1" smtClean="0"/>
              <a:t>two</a:t>
            </a:r>
            <a:r>
              <a:rPr lang="pl-PL" baseline="0" dirty="0" smtClean="0"/>
              <a:t> </a:t>
            </a:r>
            <a:r>
              <a:rPr lang="pl-PL" baseline="0" dirty="0" err="1" smtClean="0"/>
              <a:t>tests</a:t>
            </a:r>
            <a:r>
              <a:rPr lang="pl-PL" baseline="0" dirty="0" smtClean="0"/>
              <a:t> </a:t>
            </a:r>
            <a:r>
              <a:rPr lang="pl-PL" baseline="0" dirty="0" err="1" smtClean="0"/>
              <a:t>have</a:t>
            </a:r>
            <a:r>
              <a:rPr lang="pl-PL" baseline="0" dirty="0" smtClean="0"/>
              <a:t> </a:t>
            </a:r>
            <a:r>
              <a:rPr lang="pl-PL" baseline="0" dirty="0" err="1" smtClean="0"/>
              <a:t>been</a:t>
            </a:r>
            <a:r>
              <a:rPr lang="pl-PL" baseline="0" dirty="0" smtClean="0"/>
              <a:t> </a:t>
            </a:r>
            <a:r>
              <a:rPr lang="pl-PL" baseline="0" dirty="0" err="1" smtClean="0"/>
              <a:t>performed</a:t>
            </a:r>
            <a:r>
              <a:rPr lang="pl-PL" baseline="0" dirty="0" smtClean="0"/>
              <a:t>. </a:t>
            </a:r>
          </a:p>
          <a:p>
            <a:endParaRPr lang="pl-PL" baseline="0" dirty="0" smtClean="0"/>
          </a:p>
          <a:p>
            <a:r>
              <a:rPr lang="pl-PL" baseline="0" dirty="0" smtClean="0"/>
              <a:t>In first one, </a:t>
            </a:r>
            <a:r>
              <a:rPr lang="pl-PL" baseline="0" dirty="0" err="1" smtClean="0"/>
              <a:t>samples</a:t>
            </a:r>
            <a:r>
              <a:rPr lang="pl-PL" baseline="0" dirty="0" smtClean="0"/>
              <a:t> to </a:t>
            </a:r>
            <a:r>
              <a:rPr lang="pl-PL" baseline="0" dirty="0" err="1" smtClean="0"/>
              <a:t>compare</a:t>
            </a:r>
            <a:r>
              <a:rPr lang="pl-PL" baseline="0" dirty="0" smtClean="0"/>
              <a:t> </a:t>
            </a:r>
            <a:r>
              <a:rPr lang="pl-PL" baseline="0" dirty="0" err="1" smtClean="0"/>
              <a:t>were</a:t>
            </a:r>
            <a:r>
              <a:rPr lang="pl-PL" baseline="0" dirty="0" smtClean="0"/>
              <a:t> </a:t>
            </a:r>
            <a:r>
              <a:rPr lang="pl-PL" baseline="0" dirty="0" err="1" smtClean="0"/>
              <a:t>taken</a:t>
            </a:r>
            <a:r>
              <a:rPr lang="pl-PL" baseline="0" dirty="0" smtClean="0"/>
              <a:t> </a:t>
            </a:r>
            <a:r>
              <a:rPr lang="pl-PL" baseline="0" dirty="0" err="1" smtClean="0"/>
              <a:t>from</a:t>
            </a:r>
            <a:r>
              <a:rPr lang="pl-PL" baseline="0" dirty="0" smtClean="0"/>
              <a:t> GIAB. </a:t>
            </a:r>
            <a:r>
              <a:rPr lang="pl-PL" baseline="0" dirty="0" err="1" smtClean="0"/>
              <a:t>It</a:t>
            </a:r>
            <a:r>
              <a:rPr lang="pl-PL" baseline="0" dirty="0" smtClean="0"/>
              <a:t> </a:t>
            </a:r>
            <a:r>
              <a:rPr lang="pl-PL" baseline="0" dirty="0" err="1" smtClean="0"/>
              <a:t>were</a:t>
            </a:r>
            <a:r>
              <a:rPr lang="pl-PL" baseline="0" dirty="0" smtClean="0"/>
              <a:t> </a:t>
            </a:r>
            <a:r>
              <a:rPr lang="pl-PL" baseline="0" dirty="0" err="1" smtClean="0"/>
              <a:t>samples</a:t>
            </a:r>
            <a:r>
              <a:rPr lang="pl-PL" baseline="0" dirty="0" smtClean="0"/>
              <a:t> </a:t>
            </a:r>
            <a:r>
              <a:rPr lang="pl-PL" baseline="0" dirty="0" err="1" smtClean="0"/>
              <a:t>from</a:t>
            </a:r>
            <a:r>
              <a:rPr lang="pl-PL" baseline="0" dirty="0" smtClean="0"/>
              <a:t> </a:t>
            </a:r>
            <a:r>
              <a:rPr lang="pl-PL" baseline="0" dirty="0" err="1" smtClean="0"/>
              <a:t>father</a:t>
            </a:r>
            <a:r>
              <a:rPr lang="pl-PL" baseline="0" dirty="0" smtClean="0"/>
              <a:t> and son, </a:t>
            </a:r>
            <a:r>
              <a:rPr lang="pl-PL" baseline="0" dirty="0" err="1" smtClean="0"/>
              <a:t>from</a:t>
            </a:r>
            <a:r>
              <a:rPr lang="pl-PL" baseline="0" dirty="0" smtClean="0"/>
              <a:t> </a:t>
            </a:r>
            <a:r>
              <a:rPr lang="pl-PL" baseline="0" dirty="0" err="1" smtClean="0"/>
              <a:t>Ashkanazim</a:t>
            </a:r>
            <a:r>
              <a:rPr lang="pl-PL" baseline="0" dirty="0" smtClean="0"/>
              <a:t> Trio. </a:t>
            </a:r>
            <a:r>
              <a:rPr lang="pl-PL" baseline="0" dirty="0" err="1" smtClean="0"/>
              <a:t>Beacuse</a:t>
            </a:r>
            <a:r>
              <a:rPr lang="pl-PL" baseline="0" dirty="0" smtClean="0"/>
              <a:t> of </a:t>
            </a:r>
            <a:r>
              <a:rPr lang="pl-PL" baseline="0" dirty="0" err="1" smtClean="0"/>
              <a:t>this</a:t>
            </a:r>
            <a:r>
              <a:rPr lang="pl-PL" baseline="0" dirty="0" smtClean="0"/>
              <a:t> </a:t>
            </a:r>
            <a:r>
              <a:rPr lang="pl-PL" baseline="0" dirty="0" err="1" smtClean="0"/>
              <a:t>relation</a:t>
            </a:r>
            <a:r>
              <a:rPr lang="pl-PL" baseline="0" dirty="0" smtClean="0"/>
              <a:t>, </a:t>
            </a:r>
            <a:r>
              <a:rPr lang="pl-PL" baseline="0" dirty="0" err="1" smtClean="0"/>
              <a:t>expected</a:t>
            </a:r>
            <a:r>
              <a:rPr lang="pl-PL" baseline="0" dirty="0" smtClean="0"/>
              <a:t> </a:t>
            </a:r>
            <a:r>
              <a:rPr lang="pl-PL" baseline="0" dirty="0" err="1" smtClean="0"/>
              <a:t>results</a:t>
            </a:r>
            <a:r>
              <a:rPr lang="pl-PL" baseline="0" dirty="0" smtClean="0"/>
              <a:t> of </a:t>
            </a:r>
            <a:r>
              <a:rPr lang="pl-PL" baseline="0" dirty="0" err="1" smtClean="0"/>
              <a:t>True</a:t>
            </a:r>
            <a:r>
              <a:rPr lang="pl-PL" baseline="0" dirty="0" smtClean="0"/>
              <a:t> </a:t>
            </a:r>
            <a:r>
              <a:rPr lang="pl-PL" baseline="0" dirty="0" err="1" smtClean="0"/>
              <a:t>positives</a:t>
            </a:r>
            <a:r>
              <a:rPr lang="pl-PL" baseline="0" dirty="0" smtClean="0"/>
              <a:t> </a:t>
            </a:r>
            <a:r>
              <a:rPr lang="pl-PL" baseline="0" dirty="0" err="1" smtClean="0"/>
              <a:t>should</a:t>
            </a:r>
            <a:r>
              <a:rPr lang="pl-PL" baseline="0" dirty="0" smtClean="0"/>
              <a:t> be </a:t>
            </a:r>
            <a:r>
              <a:rPr lang="pl-PL" baseline="0" dirty="0" err="1" smtClean="0"/>
              <a:t>around</a:t>
            </a:r>
            <a:r>
              <a:rPr lang="pl-PL" baseline="0" dirty="0" smtClean="0"/>
              <a:t> 50%.</a:t>
            </a:r>
          </a:p>
          <a:p>
            <a:endParaRPr lang="pl-PL" baseline="0" dirty="0" smtClean="0"/>
          </a:p>
          <a:p>
            <a:r>
              <a:rPr lang="pl-PL" baseline="0" dirty="0" smtClean="0"/>
              <a:t>In </a:t>
            </a:r>
            <a:r>
              <a:rPr lang="pl-PL" baseline="0" dirty="0" err="1" smtClean="0"/>
              <a:t>Second</a:t>
            </a:r>
            <a:r>
              <a:rPr lang="pl-PL" baseline="0" dirty="0" smtClean="0"/>
              <a:t> test, one </a:t>
            </a:r>
            <a:r>
              <a:rPr lang="pl-PL" baseline="0" dirty="0" err="1" smtClean="0"/>
              <a:t>sample</a:t>
            </a:r>
            <a:r>
              <a:rPr lang="pl-PL" baseline="0" dirty="0" smtClean="0"/>
              <a:t> was </a:t>
            </a:r>
            <a:r>
              <a:rPr lang="pl-PL" baseline="0" dirty="0" err="1" smtClean="0"/>
              <a:t>from</a:t>
            </a:r>
            <a:r>
              <a:rPr lang="pl-PL" baseline="0" dirty="0" smtClean="0"/>
              <a:t> GIAB and </a:t>
            </a:r>
            <a:r>
              <a:rPr lang="pl-PL" baseline="0" dirty="0" err="1" smtClean="0"/>
              <a:t>second</a:t>
            </a:r>
            <a:r>
              <a:rPr lang="pl-PL" baseline="0" dirty="0" smtClean="0"/>
              <a:t> one was </a:t>
            </a:r>
            <a:r>
              <a:rPr lang="pl-PL" baseline="0" dirty="0" err="1" smtClean="0"/>
              <a:t>from</a:t>
            </a:r>
            <a:r>
              <a:rPr lang="pl-PL" baseline="0" dirty="0" smtClean="0"/>
              <a:t> </a:t>
            </a:r>
            <a:r>
              <a:rPr lang="pl-PL" baseline="0" dirty="0" err="1" smtClean="0"/>
              <a:t>Platinum</a:t>
            </a:r>
            <a:r>
              <a:rPr lang="pl-PL" baseline="0" dirty="0" smtClean="0"/>
              <a:t> </a:t>
            </a:r>
            <a:r>
              <a:rPr lang="pl-PL" baseline="0" dirty="0" err="1" smtClean="0"/>
              <a:t>Genomes</a:t>
            </a:r>
            <a:r>
              <a:rPr lang="pl-PL" baseline="0" dirty="0" smtClean="0"/>
              <a:t>. In </a:t>
            </a:r>
            <a:r>
              <a:rPr lang="pl-PL" baseline="0" dirty="0" err="1" smtClean="0"/>
              <a:t>this</a:t>
            </a:r>
            <a:r>
              <a:rPr lang="pl-PL" baseline="0" dirty="0" smtClean="0"/>
              <a:t> </a:t>
            </a:r>
            <a:r>
              <a:rPr lang="pl-PL" baseline="0" dirty="0" err="1" smtClean="0"/>
              <a:t>case</a:t>
            </a:r>
            <a:r>
              <a:rPr lang="pl-PL" baseline="0" dirty="0" smtClean="0"/>
              <a:t> </a:t>
            </a:r>
            <a:r>
              <a:rPr lang="pl-PL" baseline="0" dirty="0" err="1" smtClean="0"/>
              <a:t>these</a:t>
            </a:r>
            <a:r>
              <a:rPr lang="pl-PL" baseline="0" dirty="0" smtClean="0"/>
              <a:t> </a:t>
            </a:r>
            <a:r>
              <a:rPr lang="pl-PL" baseline="0" dirty="0" err="1" smtClean="0"/>
              <a:t>were</a:t>
            </a:r>
            <a:r>
              <a:rPr lang="pl-PL" baseline="0" dirty="0" smtClean="0"/>
              <a:t> </a:t>
            </a:r>
            <a:r>
              <a:rPr lang="pl-PL" baseline="0" dirty="0" err="1" smtClean="0"/>
              <a:t>variants</a:t>
            </a:r>
            <a:r>
              <a:rPr lang="pl-PL" baseline="0" dirty="0" smtClean="0"/>
              <a:t> </a:t>
            </a:r>
            <a:r>
              <a:rPr lang="pl-PL" baseline="0" dirty="0" err="1" smtClean="0"/>
              <a:t>called</a:t>
            </a:r>
            <a:r>
              <a:rPr lang="pl-PL" baseline="0" dirty="0" smtClean="0"/>
              <a:t> </a:t>
            </a:r>
            <a:r>
              <a:rPr lang="pl-PL" baseline="0" dirty="0" err="1" smtClean="0"/>
              <a:t>from</a:t>
            </a:r>
            <a:r>
              <a:rPr lang="pl-PL" baseline="0" dirty="0" smtClean="0"/>
              <a:t> </a:t>
            </a:r>
            <a:r>
              <a:rPr lang="pl-PL" baseline="0" dirty="0" err="1" smtClean="0"/>
              <a:t>the</a:t>
            </a:r>
            <a:r>
              <a:rPr lang="pl-PL" baseline="0" dirty="0" smtClean="0"/>
              <a:t> same </a:t>
            </a:r>
            <a:r>
              <a:rPr lang="pl-PL" baseline="0" dirty="0" err="1" smtClean="0"/>
              <a:t>sample</a:t>
            </a:r>
            <a:r>
              <a:rPr lang="pl-PL" baseline="0" dirty="0" smtClean="0"/>
              <a:t>, but </a:t>
            </a:r>
            <a:r>
              <a:rPr lang="pl-PL" baseline="0" dirty="0" err="1" smtClean="0"/>
              <a:t>different</a:t>
            </a:r>
            <a:r>
              <a:rPr lang="pl-PL" baseline="0" dirty="0" smtClean="0"/>
              <a:t> </a:t>
            </a:r>
            <a:r>
              <a:rPr lang="pl-PL" baseline="0" dirty="0" err="1" smtClean="0"/>
              <a:t>callers</a:t>
            </a:r>
            <a:r>
              <a:rPr lang="pl-PL" baseline="0" dirty="0" smtClean="0"/>
              <a:t>. </a:t>
            </a:r>
            <a:r>
              <a:rPr lang="pl-PL" baseline="0" dirty="0" err="1" smtClean="0"/>
              <a:t>It</a:t>
            </a:r>
            <a:r>
              <a:rPr lang="pl-PL" baseline="0" dirty="0" smtClean="0"/>
              <a:t> </a:t>
            </a:r>
            <a:r>
              <a:rPr lang="pl-PL" baseline="0" dirty="0" err="1" smtClean="0"/>
              <a:t>means</a:t>
            </a:r>
            <a:r>
              <a:rPr lang="pl-PL" baseline="0" dirty="0" smtClean="0"/>
              <a:t> </a:t>
            </a:r>
            <a:r>
              <a:rPr lang="pl-PL" baseline="0" dirty="0" err="1" smtClean="0"/>
              <a:t>that</a:t>
            </a:r>
            <a:r>
              <a:rPr lang="pl-PL" baseline="0" dirty="0" smtClean="0"/>
              <a:t> </a:t>
            </a:r>
            <a:r>
              <a:rPr lang="pl-PL" baseline="0" dirty="0" err="1" smtClean="0"/>
              <a:t>even</a:t>
            </a:r>
            <a:r>
              <a:rPr lang="pl-PL" baseline="0" dirty="0" smtClean="0"/>
              <a:t> </a:t>
            </a:r>
            <a:r>
              <a:rPr lang="pl-PL" baseline="0" dirty="0" err="1" smtClean="0"/>
              <a:t>though</a:t>
            </a:r>
            <a:r>
              <a:rPr lang="pl-PL" baseline="0" dirty="0" smtClean="0"/>
              <a:t> </a:t>
            </a:r>
            <a:r>
              <a:rPr lang="pl-PL" baseline="0" dirty="0" err="1" smtClean="0"/>
              <a:t>results</a:t>
            </a:r>
            <a:r>
              <a:rPr lang="pl-PL" baseline="0" dirty="0" smtClean="0"/>
              <a:t> </a:t>
            </a:r>
            <a:r>
              <a:rPr lang="pl-PL" baseline="0" dirty="0" err="1" smtClean="0"/>
              <a:t>should</a:t>
            </a:r>
            <a:r>
              <a:rPr lang="pl-PL" baseline="0" dirty="0" smtClean="0"/>
              <a:t> be </a:t>
            </a:r>
            <a:r>
              <a:rPr lang="pl-PL" baseline="0" dirty="0" err="1" smtClean="0"/>
              <a:t>similiar</a:t>
            </a:r>
            <a:r>
              <a:rPr lang="pl-PL" baseline="0" dirty="0" smtClean="0"/>
              <a:t>, </a:t>
            </a:r>
            <a:r>
              <a:rPr lang="pl-PL" baseline="0" dirty="0" err="1" smtClean="0"/>
              <a:t>they</a:t>
            </a:r>
            <a:r>
              <a:rPr lang="pl-PL" baseline="0" dirty="0" smtClean="0"/>
              <a:t> </a:t>
            </a:r>
            <a:r>
              <a:rPr lang="pl-PL" baseline="0" dirty="0" err="1" smtClean="0"/>
              <a:t>might</a:t>
            </a:r>
            <a:r>
              <a:rPr lang="pl-PL" baseline="0" dirty="0" smtClean="0"/>
              <a:t> </a:t>
            </a:r>
            <a:r>
              <a:rPr lang="pl-PL" baseline="0" dirty="0" err="1" smtClean="0"/>
              <a:t>have</a:t>
            </a:r>
            <a:r>
              <a:rPr lang="pl-PL" baseline="0" dirty="0" smtClean="0"/>
              <a:t> </a:t>
            </a:r>
            <a:r>
              <a:rPr lang="pl-PL" baseline="0" dirty="0" err="1" smtClean="0"/>
              <a:t>some</a:t>
            </a:r>
            <a:r>
              <a:rPr lang="pl-PL" baseline="0" dirty="0" smtClean="0"/>
              <a:t> </a:t>
            </a:r>
            <a:r>
              <a:rPr lang="pl-PL" baseline="0" dirty="0" err="1" smtClean="0"/>
              <a:t>differences</a:t>
            </a:r>
            <a:r>
              <a:rPr lang="pl-PL" baseline="0" dirty="0" smtClean="0"/>
              <a:t> </a:t>
            </a:r>
            <a:r>
              <a:rPr lang="pl-PL" baseline="0" dirty="0" err="1" smtClean="0"/>
              <a:t>especially</a:t>
            </a:r>
            <a:r>
              <a:rPr lang="pl-PL" baseline="0" dirty="0" smtClean="0"/>
              <a:t> </a:t>
            </a:r>
            <a:r>
              <a:rPr lang="pl-PL" baseline="0" dirty="0" err="1" smtClean="0"/>
              <a:t>beacuse</a:t>
            </a:r>
            <a:r>
              <a:rPr lang="pl-PL" baseline="0" dirty="0" smtClean="0"/>
              <a:t> of </a:t>
            </a:r>
            <a:r>
              <a:rPr lang="pl-PL" baseline="0" dirty="0" err="1" smtClean="0"/>
              <a:t>different</a:t>
            </a:r>
            <a:r>
              <a:rPr lang="pl-PL" baseline="0" dirty="0" smtClean="0"/>
              <a:t> </a:t>
            </a:r>
            <a:r>
              <a:rPr lang="pl-PL" baseline="0" dirty="0" err="1" smtClean="0"/>
              <a:t>representation</a:t>
            </a:r>
            <a:r>
              <a:rPr lang="pl-PL" baseline="0" dirty="0" smtClean="0"/>
              <a:t>.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5E455D-081F-4B9D-9414-5CF03794E9BA}" type="slidenum">
              <a:rPr lang="pl-PL" smtClean="0"/>
              <a:pPr/>
              <a:t>7</a:t>
            </a:fld>
            <a:endParaRPr lang="pl-PL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To </a:t>
            </a:r>
            <a:r>
              <a:rPr lang="pl-PL" dirty="0" err="1" smtClean="0"/>
              <a:t>perform</a:t>
            </a:r>
            <a:r>
              <a:rPr lang="pl-PL" dirty="0" smtClean="0"/>
              <a:t> </a:t>
            </a:r>
            <a:r>
              <a:rPr lang="pl-PL" dirty="0" err="1" smtClean="0"/>
              <a:t>tests</a:t>
            </a:r>
            <a:r>
              <a:rPr lang="pl-PL" dirty="0" smtClean="0"/>
              <a:t>,</a:t>
            </a:r>
            <a:r>
              <a:rPr lang="pl-PL" baseline="0" dirty="0" smtClean="0"/>
              <a:t> I </a:t>
            </a:r>
            <a:r>
              <a:rPr lang="pl-PL" baseline="0" dirty="0" err="1" smtClean="0"/>
              <a:t>used</a:t>
            </a:r>
            <a:r>
              <a:rPr lang="pl-PL" baseline="0" dirty="0" smtClean="0"/>
              <a:t> CGC Platform </a:t>
            </a:r>
            <a:r>
              <a:rPr lang="pl-PL" baseline="0" dirty="0" err="1" smtClean="0"/>
              <a:t>where</a:t>
            </a:r>
            <a:r>
              <a:rPr lang="pl-PL" baseline="0" dirty="0" smtClean="0"/>
              <a:t> </a:t>
            </a:r>
            <a:r>
              <a:rPr lang="pl-PL" baseline="0" dirty="0" err="1" smtClean="0"/>
              <a:t>access</a:t>
            </a:r>
            <a:r>
              <a:rPr lang="pl-PL" baseline="0" dirty="0" smtClean="0"/>
              <a:t> was </a:t>
            </a:r>
            <a:r>
              <a:rPr lang="pl-PL" baseline="0" dirty="0" err="1" smtClean="0"/>
              <a:t>shared</a:t>
            </a:r>
            <a:r>
              <a:rPr lang="pl-PL" baseline="0" dirty="0" smtClean="0"/>
              <a:t> to me by </a:t>
            </a:r>
            <a:r>
              <a:rPr lang="pl-PL" baseline="0" dirty="0" err="1" smtClean="0"/>
              <a:t>Seven</a:t>
            </a:r>
            <a:r>
              <a:rPr lang="pl-PL" baseline="0" dirty="0" smtClean="0"/>
              <a:t> </a:t>
            </a:r>
            <a:r>
              <a:rPr lang="pl-PL" baseline="0" dirty="0" err="1" smtClean="0"/>
              <a:t>bridges</a:t>
            </a:r>
            <a:r>
              <a:rPr lang="pl-PL" baseline="0" dirty="0" smtClean="0"/>
              <a:t> </a:t>
            </a:r>
            <a:r>
              <a:rPr lang="pl-PL" baseline="0" dirty="0" err="1" smtClean="0"/>
              <a:t>genomics</a:t>
            </a:r>
            <a:r>
              <a:rPr lang="pl-PL" baseline="0" dirty="0" smtClean="0"/>
              <a:t> company. Platform </a:t>
            </a:r>
            <a:r>
              <a:rPr lang="pl-PL" baseline="0" dirty="0" err="1" smtClean="0"/>
              <a:t>consists</a:t>
            </a:r>
            <a:r>
              <a:rPr lang="pl-PL" baseline="0" dirty="0" smtClean="0"/>
              <a:t> many </a:t>
            </a:r>
            <a:r>
              <a:rPr lang="pl-PL" baseline="0" dirty="0" err="1" smtClean="0"/>
              <a:t>tools</a:t>
            </a:r>
            <a:r>
              <a:rPr lang="pl-PL" baseline="0" dirty="0" smtClean="0"/>
              <a:t>, </a:t>
            </a:r>
            <a:r>
              <a:rPr lang="pl-PL" baseline="0" dirty="0" err="1" smtClean="0"/>
              <a:t>including</a:t>
            </a:r>
            <a:r>
              <a:rPr lang="pl-PL" baseline="0" dirty="0" smtClean="0"/>
              <a:t> </a:t>
            </a:r>
            <a:r>
              <a:rPr lang="pl-PL" baseline="0" dirty="0" err="1" smtClean="0"/>
              <a:t>the</a:t>
            </a:r>
            <a:r>
              <a:rPr lang="pl-PL" baseline="0" dirty="0" smtClean="0"/>
              <a:t> </a:t>
            </a:r>
            <a:r>
              <a:rPr lang="pl-PL" baseline="0" dirty="0" err="1" smtClean="0"/>
              <a:t>ones</a:t>
            </a:r>
            <a:r>
              <a:rPr lang="pl-PL" baseline="0" dirty="0" smtClean="0"/>
              <a:t> </a:t>
            </a:r>
            <a:r>
              <a:rPr lang="pl-PL" baseline="0" dirty="0" err="1" smtClean="0"/>
              <a:t>that</a:t>
            </a:r>
            <a:r>
              <a:rPr lang="pl-PL" baseline="0" dirty="0" smtClean="0"/>
              <a:t> </a:t>
            </a:r>
            <a:r>
              <a:rPr lang="pl-PL" baseline="0" dirty="0" err="1" smtClean="0"/>
              <a:t>are</a:t>
            </a:r>
            <a:r>
              <a:rPr lang="pl-PL" baseline="0" dirty="0" smtClean="0"/>
              <a:t> </a:t>
            </a:r>
            <a:r>
              <a:rPr lang="pl-PL" baseline="0" dirty="0" err="1" smtClean="0"/>
              <a:t>compared</a:t>
            </a:r>
            <a:r>
              <a:rPr lang="pl-PL" baseline="0" dirty="0" smtClean="0"/>
              <a:t> </a:t>
            </a:r>
            <a:r>
              <a:rPr lang="pl-PL" baseline="0" dirty="0" err="1" smtClean="0"/>
              <a:t>in</a:t>
            </a:r>
            <a:r>
              <a:rPr lang="pl-PL" baseline="0" dirty="0" smtClean="0"/>
              <a:t> </a:t>
            </a:r>
            <a:r>
              <a:rPr lang="pl-PL" baseline="0" dirty="0" err="1" smtClean="0"/>
              <a:t>this</a:t>
            </a:r>
            <a:r>
              <a:rPr lang="pl-PL" baseline="0" dirty="0" smtClean="0"/>
              <a:t> </a:t>
            </a:r>
            <a:r>
              <a:rPr lang="pl-PL" baseline="0" dirty="0" err="1" smtClean="0"/>
              <a:t>project</a:t>
            </a:r>
            <a:r>
              <a:rPr lang="pl-PL" baseline="0" dirty="0" smtClean="0"/>
              <a:t>. As </a:t>
            </a:r>
            <a:r>
              <a:rPr lang="pl-PL" baseline="0" dirty="0" err="1" smtClean="0"/>
              <a:t>it</a:t>
            </a:r>
            <a:r>
              <a:rPr lang="pl-PL" baseline="0" dirty="0" smtClean="0"/>
              <a:t> </a:t>
            </a:r>
            <a:r>
              <a:rPr lang="pl-PL" baseline="0" dirty="0" err="1" smtClean="0"/>
              <a:t>is</a:t>
            </a:r>
            <a:r>
              <a:rPr lang="pl-PL" baseline="0" dirty="0" smtClean="0"/>
              <a:t> </a:t>
            </a:r>
            <a:r>
              <a:rPr lang="pl-PL" baseline="0" dirty="0" err="1" smtClean="0"/>
              <a:t>shown</a:t>
            </a:r>
            <a:r>
              <a:rPr lang="pl-PL" baseline="0" dirty="0" smtClean="0"/>
              <a:t> on a </a:t>
            </a:r>
            <a:r>
              <a:rPr lang="pl-PL" baseline="0" dirty="0" err="1" smtClean="0"/>
              <a:t>slide</a:t>
            </a:r>
            <a:r>
              <a:rPr lang="pl-PL" baseline="0" dirty="0" smtClean="0"/>
              <a:t>, Platform </a:t>
            </a:r>
            <a:r>
              <a:rPr lang="pl-PL" baseline="0" dirty="0" err="1" smtClean="0"/>
              <a:t>allows</a:t>
            </a:r>
            <a:r>
              <a:rPr lang="pl-PL" baseline="0" dirty="0" smtClean="0"/>
              <a:t> </a:t>
            </a:r>
            <a:r>
              <a:rPr lang="pl-PL" baseline="0" dirty="0" err="1" smtClean="0"/>
              <a:t>users</a:t>
            </a:r>
            <a:r>
              <a:rPr lang="pl-PL" baseline="0" dirty="0" smtClean="0"/>
              <a:t> to </a:t>
            </a:r>
            <a:r>
              <a:rPr lang="pl-PL" baseline="0" dirty="0" err="1" smtClean="0"/>
              <a:t>use</a:t>
            </a:r>
            <a:r>
              <a:rPr lang="pl-PL" baseline="0" dirty="0" smtClean="0"/>
              <a:t> </a:t>
            </a:r>
            <a:r>
              <a:rPr lang="pl-PL" baseline="0" dirty="0" err="1" smtClean="0"/>
              <a:t>tools</a:t>
            </a:r>
            <a:r>
              <a:rPr lang="pl-PL" baseline="0" dirty="0" smtClean="0"/>
              <a:t> </a:t>
            </a:r>
            <a:r>
              <a:rPr lang="pl-PL" baseline="0" dirty="0" err="1" smtClean="0"/>
              <a:t>in</a:t>
            </a:r>
            <a:r>
              <a:rPr lang="pl-PL" baseline="0" dirty="0" smtClean="0"/>
              <a:t> a </a:t>
            </a:r>
            <a:r>
              <a:rPr lang="pl-PL" baseline="0" dirty="0" err="1" smtClean="0"/>
              <a:t>very</a:t>
            </a:r>
            <a:r>
              <a:rPr lang="pl-PL" baseline="0" dirty="0" smtClean="0"/>
              <a:t> </a:t>
            </a:r>
            <a:r>
              <a:rPr lang="pl-PL" baseline="0" dirty="0" err="1" smtClean="0"/>
              <a:t>easy</a:t>
            </a:r>
            <a:r>
              <a:rPr lang="pl-PL" baseline="0" dirty="0" smtClean="0"/>
              <a:t> </a:t>
            </a:r>
            <a:r>
              <a:rPr lang="pl-PL" baseline="0" dirty="0" err="1" smtClean="0"/>
              <a:t>way</a:t>
            </a:r>
            <a:r>
              <a:rPr lang="pl-PL" baseline="0" dirty="0" smtClean="0"/>
              <a:t>. Just </a:t>
            </a:r>
            <a:r>
              <a:rPr lang="pl-PL" baseline="0" dirty="0" err="1" smtClean="0"/>
              <a:t>need</a:t>
            </a:r>
            <a:r>
              <a:rPr lang="pl-PL" baseline="0" dirty="0" smtClean="0"/>
              <a:t> to </a:t>
            </a:r>
            <a:r>
              <a:rPr lang="pl-PL" baseline="0" dirty="0" err="1" smtClean="0"/>
              <a:t>choose</a:t>
            </a:r>
            <a:r>
              <a:rPr lang="pl-PL" baseline="0" dirty="0" smtClean="0"/>
              <a:t> </a:t>
            </a:r>
            <a:r>
              <a:rPr lang="pl-PL" baseline="0" dirty="0" err="1" smtClean="0"/>
              <a:t>the</a:t>
            </a:r>
            <a:r>
              <a:rPr lang="pl-PL" baseline="0" dirty="0" smtClean="0"/>
              <a:t> </a:t>
            </a:r>
            <a:r>
              <a:rPr lang="pl-PL" baseline="0" dirty="0" err="1" smtClean="0"/>
              <a:t>input</a:t>
            </a:r>
            <a:r>
              <a:rPr lang="pl-PL" baseline="0" dirty="0" smtClean="0"/>
              <a:t> </a:t>
            </a:r>
            <a:r>
              <a:rPr lang="pl-PL" baseline="0" dirty="0" err="1" smtClean="0"/>
              <a:t>files</a:t>
            </a:r>
            <a:r>
              <a:rPr lang="pl-PL" baseline="0" dirty="0" smtClean="0"/>
              <a:t> and enter </a:t>
            </a:r>
            <a:r>
              <a:rPr lang="pl-PL" baseline="0" dirty="0" err="1" smtClean="0"/>
              <a:t>the</a:t>
            </a:r>
            <a:r>
              <a:rPr lang="pl-PL" baseline="0" dirty="0" smtClean="0"/>
              <a:t> </a:t>
            </a:r>
            <a:r>
              <a:rPr lang="pl-PL" baseline="0" dirty="0" err="1" smtClean="0"/>
              <a:t>right</a:t>
            </a:r>
            <a:r>
              <a:rPr lang="pl-PL" baseline="0" dirty="0" smtClean="0"/>
              <a:t> </a:t>
            </a:r>
            <a:r>
              <a:rPr lang="pl-PL" baseline="0" dirty="0" err="1" smtClean="0"/>
              <a:t>settings</a:t>
            </a:r>
            <a:r>
              <a:rPr lang="pl-PL" baseline="0" dirty="0" smtClean="0"/>
              <a:t> for </a:t>
            </a:r>
            <a:r>
              <a:rPr lang="pl-PL" baseline="0" dirty="0" err="1" smtClean="0"/>
              <a:t>the</a:t>
            </a:r>
            <a:r>
              <a:rPr lang="pl-PL" baseline="0" dirty="0" smtClean="0"/>
              <a:t> </a:t>
            </a:r>
            <a:r>
              <a:rPr lang="pl-PL" baseline="0" dirty="0" err="1" smtClean="0"/>
              <a:t>task</a:t>
            </a:r>
            <a:r>
              <a:rPr lang="pl-PL" baseline="0" dirty="0" smtClean="0"/>
              <a:t>.</a:t>
            </a:r>
          </a:p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5E455D-081F-4B9D-9414-5CF03794E9BA}" type="slidenum">
              <a:rPr lang="pl-PL" smtClean="0"/>
              <a:pPr/>
              <a:t>8</a:t>
            </a:fld>
            <a:endParaRPr lang="pl-PL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l-PL" dirty="0" err="1" smtClean="0"/>
              <a:t>At</a:t>
            </a:r>
            <a:r>
              <a:rPr lang="pl-PL" dirty="0" smtClean="0"/>
              <a:t> platform </a:t>
            </a:r>
            <a:r>
              <a:rPr lang="pl-PL" dirty="0" err="1" smtClean="0"/>
              <a:t>there</a:t>
            </a:r>
            <a:r>
              <a:rPr lang="pl-PL" dirty="0" smtClean="0"/>
              <a:t> </a:t>
            </a:r>
            <a:r>
              <a:rPr lang="pl-PL" dirty="0" err="1" smtClean="0"/>
              <a:t>is</a:t>
            </a:r>
            <a:r>
              <a:rPr lang="pl-PL" dirty="0" smtClean="0"/>
              <a:t> </a:t>
            </a:r>
            <a:r>
              <a:rPr lang="pl-PL" dirty="0" err="1" smtClean="0"/>
              <a:t>also</a:t>
            </a:r>
            <a:r>
              <a:rPr lang="pl-PL" dirty="0" smtClean="0"/>
              <a:t> </a:t>
            </a:r>
            <a:r>
              <a:rPr lang="pl-PL" dirty="0" err="1" smtClean="0"/>
              <a:t>posibillity</a:t>
            </a:r>
            <a:r>
              <a:rPr lang="pl-PL" baseline="0" dirty="0" smtClean="0"/>
              <a:t> to </a:t>
            </a:r>
            <a:r>
              <a:rPr lang="pl-PL" baseline="0" dirty="0" err="1" smtClean="0"/>
              <a:t>anlyze</a:t>
            </a:r>
            <a:r>
              <a:rPr lang="pl-PL" baseline="0" dirty="0" smtClean="0"/>
              <a:t> </a:t>
            </a:r>
            <a:r>
              <a:rPr lang="pl-PL" baseline="0" dirty="0" err="1" smtClean="0"/>
              <a:t>results</a:t>
            </a:r>
            <a:r>
              <a:rPr lang="pl-PL" baseline="0" dirty="0" smtClean="0"/>
              <a:t> </a:t>
            </a:r>
            <a:r>
              <a:rPr lang="pl-PL" baseline="0" dirty="0" err="1" smtClean="0"/>
              <a:t>in</a:t>
            </a:r>
            <a:r>
              <a:rPr lang="pl-PL" baseline="0" dirty="0" smtClean="0"/>
              <a:t> </a:t>
            </a:r>
            <a:r>
              <a:rPr lang="pl-PL" baseline="0" dirty="0" err="1" smtClean="0"/>
              <a:t>Jupyter</a:t>
            </a:r>
            <a:r>
              <a:rPr lang="pl-PL" baseline="0" dirty="0" smtClean="0"/>
              <a:t> Notebook. I </a:t>
            </a:r>
            <a:r>
              <a:rPr lang="pl-PL" baseline="0" dirty="0" err="1" smtClean="0"/>
              <a:t>read</a:t>
            </a:r>
            <a:r>
              <a:rPr lang="pl-PL" baseline="0" dirty="0" smtClean="0"/>
              <a:t> </a:t>
            </a:r>
            <a:r>
              <a:rPr lang="pl-PL" baseline="0" dirty="0" err="1" smtClean="0"/>
              <a:t>the</a:t>
            </a:r>
            <a:r>
              <a:rPr lang="pl-PL" baseline="0" dirty="0" smtClean="0"/>
              <a:t> </a:t>
            </a:r>
            <a:r>
              <a:rPr lang="pl-PL" baseline="0" dirty="0" err="1" smtClean="0"/>
              <a:t>output</a:t>
            </a:r>
            <a:r>
              <a:rPr lang="pl-PL" baseline="0" dirty="0" smtClean="0"/>
              <a:t> </a:t>
            </a:r>
            <a:r>
              <a:rPr lang="pl-PL" baseline="0" dirty="0" err="1" smtClean="0"/>
              <a:t>files</a:t>
            </a:r>
            <a:r>
              <a:rPr lang="pl-PL" baseline="0" dirty="0" smtClean="0"/>
              <a:t> </a:t>
            </a:r>
            <a:r>
              <a:rPr lang="pl-PL" baseline="0" dirty="0" err="1" smtClean="0"/>
              <a:t>using</a:t>
            </a:r>
            <a:r>
              <a:rPr lang="pl-PL" baseline="0" dirty="0" smtClean="0"/>
              <a:t> „</a:t>
            </a:r>
            <a:r>
              <a:rPr lang="pl-PL" baseline="0" dirty="0" err="1" smtClean="0"/>
              <a:t>allel</a:t>
            </a:r>
            <a:r>
              <a:rPr lang="pl-PL" baseline="0" dirty="0" smtClean="0"/>
              <a:t>” </a:t>
            </a:r>
            <a:r>
              <a:rPr lang="pl-PL" baseline="0" dirty="0" err="1" smtClean="0"/>
              <a:t>library</a:t>
            </a:r>
            <a:r>
              <a:rPr lang="pl-PL" baseline="0" dirty="0" smtClean="0"/>
              <a:t> and </a:t>
            </a:r>
            <a:r>
              <a:rPr lang="pl-PL" baseline="0" dirty="0" err="1" smtClean="0"/>
              <a:t>checked</a:t>
            </a:r>
            <a:r>
              <a:rPr lang="pl-PL" baseline="0" dirty="0" smtClean="0"/>
              <a:t> </a:t>
            </a:r>
            <a:r>
              <a:rPr lang="pl-PL" baseline="0" dirty="0" err="1" smtClean="0"/>
              <a:t>the</a:t>
            </a:r>
            <a:r>
              <a:rPr lang="pl-PL" baseline="0" dirty="0" smtClean="0"/>
              <a:t> </a:t>
            </a:r>
            <a:r>
              <a:rPr lang="pl-PL" baseline="0" dirty="0" err="1" smtClean="0"/>
              <a:t>length</a:t>
            </a:r>
            <a:r>
              <a:rPr lang="pl-PL" baseline="0" dirty="0" smtClean="0"/>
              <a:t> of .</a:t>
            </a:r>
            <a:r>
              <a:rPr lang="pl-PL" baseline="0" dirty="0" err="1" smtClean="0"/>
              <a:t>columns</a:t>
            </a:r>
            <a:r>
              <a:rPr lang="pl-PL" baseline="0" dirty="0" smtClean="0"/>
              <a:t> </a:t>
            </a:r>
            <a:r>
              <a:rPr lang="pl-PL" baseline="0" dirty="0" err="1" smtClean="0"/>
              <a:t>in</a:t>
            </a:r>
            <a:r>
              <a:rPr lang="pl-PL" baseline="0" dirty="0" smtClean="0"/>
              <a:t> </a:t>
            </a:r>
            <a:r>
              <a:rPr lang="pl-PL" baseline="0" dirty="0" err="1" smtClean="0"/>
              <a:t>each</a:t>
            </a:r>
            <a:r>
              <a:rPr lang="pl-PL" baseline="0" dirty="0" smtClean="0"/>
              <a:t> file </a:t>
            </a:r>
            <a:r>
              <a:rPr lang="pl-PL" baseline="0" dirty="0" err="1" smtClean="0"/>
              <a:t>which</a:t>
            </a:r>
            <a:r>
              <a:rPr lang="pl-PL" baseline="0" dirty="0" smtClean="0"/>
              <a:t> </a:t>
            </a:r>
            <a:r>
              <a:rPr lang="pl-PL" baseline="0" dirty="0" err="1" smtClean="0"/>
              <a:t>is</a:t>
            </a:r>
            <a:r>
              <a:rPr lang="pl-PL" baseline="0" dirty="0" smtClean="0"/>
              <a:t> </a:t>
            </a:r>
            <a:r>
              <a:rPr lang="pl-PL" baseline="0" dirty="0" err="1" smtClean="0"/>
              <a:t>equal</a:t>
            </a:r>
            <a:r>
              <a:rPr lang="pl-PL" baseline="0" dirty="0" smtClean="0"/>
              <a:t> to </a:t>
            </a:r>
            <a:r>
              <a:rPr lang="pl-PL" baseline="0" dirty="0" err="1" smtClean="0"/>
              <a:t>number</a:t>
            </a:r>
            <a:r>
              <a:rPr lang="pl-PL" baseline="0" dirty="0" smtClean="0"/>
              <a:t> of </a:t>
            </a:r>
            <a:r>
              <a:rPr lang="pl-PL" baseline="0" dirty="0" err="1" smtClean="0"/>
              <a:t>TPs</a:t>
            </a:r>
            <a:r>
              <a:rPr lang="pl-PL" baseline="0" dirty="0" smtClean="0"/>
              <a:t>, </a:t>
            </a:r>
            <a:r>
              <a:rPr lang="pl-PL" baseline="0" dirty="0" err="1" smtClean="0"/>
              <a:t>FPs</a:t>
            </a:r>
            <a:r>
              <a:rPr lang="pl-PL" baseline="0" dirty="0" smtClean="0"/>
              <a:t> and </a:t>
            </a:r>
            <a:r>
              <a:rPr lang="pl-PL" baseline="0" dirty="0" err="1" smtClean="0"/>
              <a:t>FNs</a:t>
            </a:r>
            <a:r>
              <a:rPr lang="pl-PL" baseline="0" dirty="0" smtClean="0"/>
              <a:t> 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5E455D-081F-4B9D-9414-5CF03794E9BA}" type="slidenum">
              <a:rPr lang="pl-PL" smtClean="0"/>
              <a:pPr/>
              <a:t>9</a:t>
            </a:fld>
            <a:endParaRPr lang="pl-P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ytuł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22" name="Podtytuł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l-PL" smtClean="0"/>
              <a:t>Kliknij, aby edytować styl wzorca podtytułu</a:t>
            </a:r>
            <a:endParaRPr kumimoji="0" lang="en-US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F1E16DA-1CC1-40C2-9C46-D4A3475812D8}" type="datetimeFigureOut">
              <a:rPr lang="pl-PL" smtClean="0"/>
              <a:pPr/>
              <a:t>17.04.2020</a:t>
            </a:fld>
            <a:endParaRPr lang="pl-PL"/>
          </a:p>
        </p:txBody>
      </p:sp>
      <p:sp>
        <p:nvSpPr>
          <p:cNvPr id="20" name="Symbol zastępczy stopki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10" name="Symbol zastępczy numeru slajdu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D735500-F81B-497C-AC99-7146F8E1FA92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8" name="Elipsa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Elipsa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F1E16DA-1CC1-40C2-9C46-D4A3475812D8}" type="datetimeFigureOut">
              <a:rPr lang="pl-PL" smtClean="0"/>
              <a:pPr/>
              <a:t>17.04.2020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D735500-F81B-497C-AC99-7146F8E1FA92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F1E16DA-1CC1-40C2-9C46-D4A3475812D8}" type="datetimeFigureOut">
              <a:rPr lang="pl-PL" smtClean="0"/>
              <a:pPr/>
              <a:t>17.04.2020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D735500-F81B-497C-AC99-7146F8E1FA92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F1E16DA-1CC1-40C2-9C46-D4A3475812D8}" type="datetimeFigureOut">
              <a:rPr lang="pl-PL" smtClean="0"/>
              <a:pPr/>
              <a:t>17.04.2020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D735500-F81B-497C-AC99-7146F8E1FA92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ostokąt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F1E16DA-1CC1-40C2-9C46-D4A3475812D8}" type="datetimeFigureOut">
              <a:rPr lang="pl-PL" smtClean="0"/>
              <a:pPr/>
              <a:t>17.04.2020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D735500-F81B-497C-AC99-7146F8E1FA92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10" name="Prostokąt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Elipsa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Elipsa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F1E16DA-1CC1-40C2-9C46-D4A3475812D8}" type="datetimeFigureOut">
              <a:rPr lang="pl-PL" smtClean="0"/>
              <a:pPr/>
              <a:t>17.04.2020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D735500-F81B-497C-AC99-7146F8E1FA92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F1E16DA-1CC1-40C2-9C46-D4A3475812D8}" type="datetimeFigureOut">
              <a:rPr lang="pl-PL" smtClean="0"/>
              <a:pPr/>
              <a:t>17.04.2020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D735500-F81B-497C-AC99-7146F8E1FA92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F1E16DA-1CC1-40C2-9C46-D4A3475812D8}" type="datetimeFigureOut">
              <a:rPr lang="pl-PL" smtClean="0"/>
              <a:pPr/>
              <a:t>17.04.2020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D735500-F81B-497C-AC99-7146F8E1FA92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rostokąt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F1E16DA-1CC1-40C2-9C46-D4A3475812D8}" type="datetimeFigureOut">
              <a:rPr lang="pl-PL" smtClean="0"/>
              <a:pPr/>
              <a:t>17.04.2020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D735500-F81B-497C-AC99-7146F8E1FA92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6" name="Prostokąt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F1E16DA-1CC1-40C2-9C46-D4A3475812D8}" type="datetimeFigureOut">
              <a:rPr lang="pl-PL" smtClean="0"/>
              <a:pPr/>
              <a:t>17.04.2020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D735500-F81B-497C-AC99-7146F8E1FA92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F1E16DA-1CC1-40C2-9C46-D4A3475812D8}" type="datetimeFigureOut">
              <a:rPr lang="pl-PL" smtClean="0"/>
              <a:pPr/>
              <a:t>17.04.2020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D735500-F81B-497C-AC99-7146F8E1FA92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8" name="Prostokąt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pl-PL" smtClean="0"/>
              <a:t>Kliknij ikonę, aby dodać obraz</a:t>
            </a:r>
            <a:endParaRPr kumimoji="0" lang="en-US" dirty="0"/>
          </a:p>
        </p:txBody>
      </p:sp>
      <p:sp>
        <p:nvSpPr>
          <p:cNvPr id="9" name="Schemat blokowy: proce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Schemat blokowy: proce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Wycinek koła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Elipsa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Pierścień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Prostokąt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Symbol zastępczy tytułu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9" name="Symbol zastępczy tekstu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  <a:p>
            <a:pPr lvl="1" eaLnBrk="1" latinLnBrk="0" hangingPunct="1"/>
            <a:r>
              <a:rPr kumimoji="0" lang="pl-PL" smtClean="0"/>
              <a:t>Drugi poziom</a:t>
            </a:r>
          </a:p>
          <a:p>
            <a:pPr lvl="2" eaLnBrk="1" latinLnBrk="0" hangingPunct="1"/>
            <a:r>
              <a:rPr kumimoji="0" lang="pl-PL" smtClean="0"/>
              <a:t>Trzeci poziom</a:t>
            </a:r>
          </a:p>
          <a:p>
            <a:pPr lvl="3" eaLnBrk="1" latinLnBrk="0" hangingPunct="1"/>
            <a:r>
              <a:rPr kumimoji="0" lang="pl-PL" smtClean="0"/>
              <a:t>Czwarty poziom</a:t>
            </a:r>
          </a:p>
          <a:p>
            <a:pPr lvl="4" eaLnBrk="1" latinLnBrk="0" hangingPunct="1"/>
            <a:r>
              <a:rPr kumimoji="0" lang="pl-PL" smtClean="0"/>
              <a:t>Piąty poziom</a:t>
            </a:r>
            <a:endParaRPr kumimoji="0" lang="en-US"/>
          </a:p>
        </p:txBody>
      </p:sp>
      <p:sp>
        <p:nvSpPr>
          <p:cNvPr id="24" name="Symbol zastępczy daty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FF1E16DA-1CC1-40C2-9C46-D4A3475812D8}" type="datetimeFigureOut">
              <a:rPr lang="pl-PL" smtClean="0"/>
              <a:pPr/>
              <a:t>17.04.2020</a:t>
            </a:fld>
            <a:endParaRPr lang="pl-PL"/>
          </a:p>
        </p:txBody>
      </p:sp>
      <p:sp>
        <p:nvSpPr>
          <p:cNvPr id="10" name="Symbol zastępczy stopki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pl-PL"/>
          </a:p>
        </p:txBody>
      </p:sp>
      <p:sp>
        <p:nvSpPr>
          <p:cNvPr id="22" name="Symbol zastępczy numeru slajdu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0D735500-F81B-497C-AC99-7146F8E1FA92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15" name="Prostokąt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357290" y="2428868"/>
            <a:ext cx="7406640" cy="147218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Comparison of VCF files </a:t>
            </a:r>
            <a:r>
              <a:rPr lang="pl-PL" dirty="0" smtClean="0"/>
              <a:t/>
            </a:r>
            <a:br>
              <a:rPr lang="pl-PL" dirty="0" smtClean="0"/>
            </a:br>
            <a:r>
              <a:rPr lang="en-US" dirty="0" smtClean="0"/>
              <a:t>comparing </a:t>
            </a:r>
            <a:r>
              <a:rPr lang="pl-PL" dirty="0" err="1" smtClean="0"/>
              <a:t>tools</a:t>
            </a:r>
            <a:r>
              <a:rPr lang="pl-PL" dirty="0" smtClean="0"/>
              <a:t> </a:t>
            </a:r>
            <a:br>
              <a:rPr lang="pl-PL" dirty="0" smtClean="0"/>
            </a:b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285852" y="5429264"/>
            <a:ext cx="7335202" cy="857232"/>
          </a:xfrm>
        </p:spPr>
        <p:txBody>
          <a:bodyPr/>
          <a:lstStyle/>
          <a:p>
            <a:r>
              <a:rPr lang="pl-PL" dirty="0" smtClean="0"/>
              <a:t>Autor: Sebastian Dziura</a:t>
            </a: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Results</a:t>
            </a:r>
            <a:endParaRPr lang="pl-PL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357290" y="2071678"/>
            <a:ext cx="7499350" cy="13952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357290" y="4143380"/>
            <a:ext cx="7485760" cy="1500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Conclusions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1428728" y="1785926"/>
            <a:ext cx="7498080" cy="4800600"/>
          </a:xfrm>
        </p:spPr>
        <p:txBody>
          <a:bodyPr/>
          <a:lstStyle/>
          <a:p>
            <a:pPr>
              <a:buNone/>
            </a:pPr>
            <a:r>
              <a:rPr lang="pl-PL" dirty="0" smtClean="0"/>
              <a:t>RTG </a:t>
            </a:r>
            <a:r>
              <a:rPr lang="pl-PL" dirty="0" err="1" smtClean="0"/>
              <a:t>tool</a:t>
            </a:r>
            <a:r>
              <a:rPr lang="pl-PL" dirty="0" smtClean="0"/>
              <a:t> </a:t>
            </a:r>
            <a:r>
              <a:rPr lang="pl-PL" dirty="0" err="1" smtClean="0"/>
              <a:t>vcfeval</a:t>
            </a:r>
            <a:r>
              <a:rPr lang="pl-PL" dirty="0" smtClean="0"/>
              <a:t> </a:t>
            </a:r>
            <a:r>
              <a:rPr lang="pl-PL" dirty="0" err="1" smtClean="0"/>
              <a:t>works</a:t>
            </a:r>
            <a:r>
              <a:rPr lang="pl-PL" dirty="0" smtClean="0"/>
              <a:t> </a:t>
            </a:r>
            <a:r>
              <a:rPr lang="pl-PL" dirty="0" err="1" smtClean="0"/>
              <a:t>better</a:t>
            </a:r>
            <a:r>
              <a:rPr lang="pl-PL" dirty="0" smtClean="0"/>
              <a:t> </a:t>
            </a:r>
            <a:r>
              <a:rPr lang="pl-PL" dirty="0" err="1" smtClean="0"/>
              <a:t>in</a:t>
            </a:r>
            <a:r>
              <a:rPr lang="pl-PL" dirty="0" smtClean="0"/>
              <a:t> </a:t>
            </a:r>
            <a:r>
              <a:rPr lang="pl-PL" dirty="0" err="1" smtClean="0"/>
              <a:t>situations</a:t>
            </a:r>
            <a:r>
              <a:rPr lang="pl-PL" dirty="0" smtClean="0"/>
              <a:t> </a:t>
            </a:r>
            <a:r>
              <a:rPr lang="pl-PL" dirty="0" err="1" smtClean="0"/>
              <a:t>where</a:t>
            </a:r>
            <a:r>
              <a:rPr lang="pl-PL" dirty="0" smtClean="0"/>
              <a:t>:</a:t>
            </a:r>
          </a:p>
          <a:p>
            <a:r>
              <a:rPr lang="pl-PL" dirty="0" smtClean="0"/>
              <a:t> </a:t>
            </a:r>
            <a:r>
              <a:rPr lang="pl-PL" dirty="0" err="1" smtClean="0"/>
              <a:t>compared</a:t>
            </a:r>
            <a:r>
              <a:rPr lang="pl-PL" dirty="0" smtClean="0"/>
              <a:t> </a:t>
            </a:r>
            <a:r>
              <a:rPr lang="pl-PL" dirty="0" err="1" smtClean="0"/>
              <a:t>samples</a:t>
            </a:r>
            <a:r>
              <a:rPr lang="pl-PL" dirty="0" smtClean="0"/>
              <a:t> </a:t>
            </a:r>
            <a:r>
              <a:rPr lang="pl-PL" dirty="0" err="1" smtClean="0"/>
              <a:t>are</a:t>
            </a:r>
            <a:r>
              <a:rPr lang="pl-PL" dirty="0" smtClean="0"/>
              <a:t> </a:t>
            </a:r>
            <a:r>
              <a:rPr lang="pl-PL" dirty="0" err="1" smtClean="0"/>
              <a:t>in</a:t>
            </a:r>
            <a:r>
              <a:rPr lang="pl-PL" dirty="0" smtClean="0"/>
              <a:t> </a:t>
            </a:r>
            <a:r>
              <a:rPr lang="pl-PL" dirty="0" err="1" smtClean="0"/>
              <a:t>parent-child</a:t>
            </a:r>
            <a:r>
              <a:rPr lang="pl-PL" dirty="0" smtClean="0"/>
              <a:t> </a:t>
            </a:r>
            <a:r>
              <a:rPr lang="pl-PL" dirty="0" err="1" smtClean="0"/>
              <a:t>relation</a:t>
            </a:r>
            <a:r>
              <a:rPr lang="pl-PL" dirty="0" smtClean="0"/>
              <a:t>, </a:t>
            </a:r>
          </a:p>
          <a:p>
            <a:r>
              <a:rPr lang="pl-PL" dirty="0" err="1" smtClean="0"/>
              <a:t>compared</a:t>
            </a:r>
            <a:r>
              <a:rPr lang="pl-PL" dirty="0" smtClean="0"/>
              <a:t> </a:t>
            </a:r>
            <a:r>
              <a:rPr lang="pl-PL" dirty="0" err="1" smtClean="0"/>
              <a:t>are</a:t>
            </a:r>
            <a:r>
              <a:rPr lang="pl-PL" dirty="0" smtClean="0"/>
              <a:t> </a:t>
            </a:r>
            <a:r>
              <a:rPr lang="pl-PL" dirty="0" err="1" smtClean="0"/>
              <a:t>sequences</a:t>
            </a:r>
            <a:r>
              <a:rPr lang="pl-PL" dirty="0" smtClean="0"/>
              <a:t> </a:t>
            </a:r>
            <a:r>
              <a:rPr lang="pl-PL" dirty="0" err="1" smtClean="0"/>
              <a:t>from</a:t>
            </a:r>
            <a:r>
              <a:rPr lang="pl-PL" dirty="0" smtClean="0"/>
              <a:t> same </a:t>
            </a:r>
            <a:r>
              <a:rPr lang="pl-PL" dirty="0" err="1" smtClean="0"/>
              <a:t>sample</a:t>
            </a:r>
            <a:r>
              <a:rPr lang="pl-PL" dirty="0" smtClean="0"/>
              <a:t> </a:t>
            </a:r>
            <a:r>
              <a:rPr lang="pl-PL" dirty="0" err="1" smtClean="0"/>
              <a:t>produced</a:t>
            </a:r>
            <a:r>
              <a:rPr lang="pl-PL" dirty="0" smtClean="0"/>
              <a:t> by </a:t>
            </a:r>
            <a:r>
              <a:rPr lang="pl-PL" dirty="0" err="1" smtClean="0"/>
              <a:t>different</a:t>
            </a:r>
            <a:r>
              <a:rPr lang="pl-PL" dirty="0" smtClean="0"/>
              <a:t> </a:t>
            </a:r>
            <a:r>
              <a:rPr lang="pl-PL" dirty="0" err="1" smtClean="0"/>
              <a:t>callers</a:t>
            </a:r>
            <a:r>
              <a:rPr lang="pl-PL" dirty="0" smtClean="0"/>
              <a:t>.</a:t>
            </a: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Thank</a:t>
            </a:r>
            <a:r>
              <a:rPr lang="pl-PL" dirty="0" smtClean="0"/>
              <a:t> </a:t>
            </a:r>
            <a:r>
              <a:rPr lang="pl-PL" dirty="0" err="1" smtClean="0"/>
              <a:t>you</a:t>
            </a:r>
            <a:r>
              <a:rPr lang="pl-PL" dirty="0" smtClean="0"/>
              <a:t> for </a:t>
            </a:r>
            <a:br>
              <a:rPr lang="pl-PL" dirty="0" smtClean="0"/>
            </a:br>
            <a:r>
              <a:rPr lang="pl-PL" dirty="0" smtClean="0"/>
              <a:t/>
            </a:r>
            <a:br>
              <a:rPr lang="pl-PL" dirty="0" smtClean="0"/>
            </a:br>
            <a:r>
              <a:rPr lang="pl-PL" dirty="0" err="1" smtClean="0"/>
              <a:t>listening</a:t>
            </a:r>
            <a:endParaRPr lang="pl-PL" dirty="0"/>
          </a:p>
        </p:txBody>
      </p:sp>
      <p:sp>
        <p:nvSpPr>
          <p:cNvPr id="5" name="Symbol zastępczy tekstu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Content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l-PL" dirty="0" smtClean="0"/>
          </a:p>
          <a:p>
            <a:r>
              <a:rPr lang="pl-PL" dirty="0" err="1" smtClean="0"/>
              <a:t>Introduction</a:t>
            </a:r>
            <a:endParaRPr lang="pl-PL" dirty="0" smtClean="0"/>
          </a:p>
          <a:p>
            <a:r>
              <a:rPr lang="pl-PL" dirty="0" err="1" smtClean="0"/>
              <a:t>Tools</a:t>
            </a:r>
            <a:endParaRPr lang="pl-PL" dirty="0" smtClean="0"/>
          </a:p>
          <a:p>
            <a:r>
              <a:rPr lang="pl-PL" dirty="0" err="1" smtClean="0"/>
              <a:t>Tests</a:t>
            </a:r>
            <a:endParaRPr lang="pl-PL" dirty="0" smtClean="0"/>
          </a:p>
          <a:p>
            <a:r>
              <a:rPr lang="pl-PL" dirty="0" err="1" smtClean="0"/>
              <a:t>Results</a:t>
            </a:r>
            <a:endParaRPr lang="pl-PL" dirty="0" smtClean="0"/>
          </a:p>
          <a:p>
            <a:r>
              <a:rPr lang="pl-PL" dirty="0" err="1" smtClean="0"/>
              <a:t>Conclusions</a:t>
            </a: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err="1" smtClean="0"/>
              <a:t>Introduction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l-PL" u="sng" dirty="0" err="1" smtClean="0"/>
              <a:t>Aim</a:t>
            </a:r>
            <a:endParaRPr lang="pl-PL" u="sng" dirty="0" smtClean="0"/>
          </a:p>
          <a:p>
            <a:pPr>
              <a:buNone/>
            </a:pPr>
            <a:endParaRPr lang="pl-PL" dirty="0" smtClean="0"/>
          </a:p>
          <a:p>
            <a:pPr algn="just"/>
            <a:r>
              <a:rPr lang="pl-PL" dirty="0" smtClean="0"/>
              <a:t>To </a:t>
            </a:r>
            <a:r>
              <a:rPr lang="pl-PL" dirty="0" err="1" smtClean="0"/>
              <a:t>compare</a:t>
            </a:r>
            <a:r>
              <a:rPr lang="pl-PL" dirty="0" smtClean="0"/>
              <a:t> </a:t>
            </a:r>
            <a:r>
              <a:rPr lang="pl-PL" dirty="0" err="1" smtClean="0"/>
              <a:t>two</a:t>
            </a:r>
            <a:r>
              <a:rPr lang="pl-PL" dirty="0" smtClean="0"/>
              <a:t> </a:t>
            </a:r>
            <a:r>
              <a:rPr lang="pl-PL" dirty="0" err="1" smtClean="0"/>
              <a:t>tools</a:t>
            </a:r>
            <a:r>
              <a:rPr lang="pl-PL" dirty="0" smtClean="0"/>
              <a:t>, </a:t>
            </a:r>
            <a:r>
              <a:rPr lang="pl-PL" dirty="0" err="1" smtClean="0"/>
              <a:t>which</a:t>
            </a:r>
            <a:r>
              <a:rPr lang="pl-PL" dirty="0" smtClean="0"/>
              <a:t> </a:t>
            </a:r>
            <a:r>
              <a:rPr lang="pl-PL" dirty="0" err="1" smtClean="0"/>
              <a:t>are</a:t>
            </a:r>
            <a:r>
              <a:rPr lang="pl-PL" dirty="0" smtClean="0"/>
              <a:t> </a:t>
            </a:r>
            <a:r>
              <a:rPr lang="pl-PL" dirty="0" err="1" smtClean="0"/>
              <a:t>used</a:t>
            </a:r>
            <a:r>
              <a:rPr lang="pl-PL" dirty="0" smtClean="0"/>
              <a:t> for </a:t>
            </a:r>
            <a:r>
              <a:rPr lang="pl-PL" dirty="0" err="1" smtClean="0"/>
              <a:t>comparing</a:t>
            </a:r>
            <a:r>
              <a:rPr lang="pl-PL" dirty="0" smtClean="0"/>
              <a:t> VCF </a:t>
            </a:r>
            <a:r>
              <a:rPr lang="pl-PL" dirty="0" err="1" smtClean="0"/>
              <a:t>files</a:t>
            </a:r>
            <a:r>
              <a:rPr lang="pl-PL" dirty="0" smtClean="0"/>
              <a:t>. </a:t>
            </a:r>
          </a:p>
          <a:p>
            <a:pPr algn="just"/>
            <a:r>
              <a:rPr lang="pl-PL" dirty="0" smtClean="0"/>
              <a:t>To </a:t>
            </a:r>
            <a:r>
              <a:rPr lang="pl-PL" dirty="0" err="1" smtClean="0"/>
              <a:t>give</a:t>
            </a:r>
            <a:r>
              <a:rPr lang="pl-PL" dirty="0" smtClean="0"/>
              <a:t> </a:t>
            </a:r>
            <a:r>
              <a:rPr lang="pl-PL" dirty="0" err="1" smtClean="0"/>
              <a:t>opinion</a:t>
            </a:r>
            <a:r>
              <a:rPr lang="pl-PL" dirty="0" smtClean="0"/>
              <a:t> </a:t>
            </a:r>
            <a:r>
              <a:rPr lang="pl-PL" dirty="0" err="1" smtClean="0"/>
              <a:t>about</a:t>
            </a:r>
            <a:r>
              <a:rPr lang="pl-PL" dirty="0" smtClean="0"/>
              <a:t> </a:t>
            </a:r>
            <a:r>
              <a:rPr lang="pl-PL" dirty="0" err="1" smtClean="0"/>
              <a:t>solutions</a:t>
            </a:r>
            <a:r>
              <a:rPr lang="pl-PL" dirty="0" smtClean="0"/>
              <a:t> </a:t>
            </a:r>
            <a:r>
              <a:rPr lang="pl-PL" dirty="0" err="1" smtClean="0"/>
              <a:t>used</a:t>
            </a:r>
            <a:r>
              <a:rPr lang="pl-PL" dirty="0" smtClean="0"/>
              <a:t> by </a:t>
            </a:r>
            <a:r>
              <a:rPr lang="pl-PL" dirty="0" err="1" smtClean="0"/>
              <a:t>these</a:t>
            </a:r>
            <a:r>
              <a:rPr lang="pl-PL" dirty="0" smtClean="0"/>
              <a:t> </a:t>
            </a:r>
            <a:r>
              <a:rPr lang="pl-PL" dirty="0" err="1" smtClean="0"/>
              <a:t>tools</a:t>
            </a:r>
            <a:r>
              <a:rPr lang="pl-PL" dirty="0" smtClean="0"/>
              <a:t>.</a:t>
            </a:r>
            <a:endParaRPr lang="pl-PL" dirty="0" smtClean="0"/>
          </a:p>
          <a:p>
            <a:pPr algn="just"/>
            <a:r>
              <a:rPr lang="pl-PL" dirty="0" smtClean="0"/>
              <a:t>To </a:t>
            </a:r>
            <a:r>
              <a:rPr lang="pl-PL" dirty="0" err="1" smtClean="0"/>
              <a:t>perform</a:t>
            </a:r>
            <a:r>
              <a:rPr lang="pl-PL" dirty="0" smtClean="0"/>
              <a:t> </a:t>
            </a:r>
            <a:r>
              <a:rPr lang="pl-PL" dirty="0" err="1" smtClean="0"/>
              <a:t>tests</a:t>
            </a:r>
            <a:r>
              <a:rPr lang="pl-PL" dirty="0" smtClean="0"/>
              <a:t> and </a:t>
            </a:r>
            <a:r>
              <a:rPr lang="pl-PL" dirty="0" err="1" smtClean="0"/>
              <a:t>interprate</a:t>
            </a:r>
            <a:r>
              <a:rPr lang="pl-PL" dirty="0" smtClean="0"/>
              <a:t> </a:t>
            </a:r>
            <a:r>
              <a:rPr lang="pl-PL" dirty="0" err="1" smtClean="0"/>
              <a:t>results</a:t>
            </a:r>
            <a:r>
              <a:rPr lang="pl-PL" dirty="0" smtClean="0"/>
              <a:t>.</a:t>
            </a: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Introduction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u="sng" dirty="0" smtClean="0"/>
              <a:t>VCF (Variant Call Format)</a:t>
            </a:r>
            <a:endParaRPr lang="pl-PL" u="sng" dirty="0" smtClean="0"/>
          </a:p>
          <a:p>
            <a:pPr>
              <a:buNone/>
            </a:pPr>
            <a:endParaRPr lang="pl-PL" dirty="0"/>
          </a:p>
        </p:txBody>
      </p:sp>
      <p:pic>
        <p:nvPicPr>
          <p:cNvPr id="4" name="Obraz 3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28728" y="2143116"/>
            <a:ext cx="5760720" cy="191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Obraz 4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28728" y="4286256"/>
            <a:ext cx="5760720" cy="2075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pole tekstowe 5"/>
          <p:cNvSpPr txBox="1"/>
          <p:nvPr/>
        </p:nvSpPr>
        <p:spPr>
          <a:xfrm>
            <a:off x="7643834" y="3000372"/>
            <a:ext cx="1039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 smtClean="0"/>
              <a:t>Metadata</a:t>
            </a:r>
            <a:endParaRPr lang="pl-PL" dirty="0"/>
          </a:p>
        </p:txBody>
      </p:sp>
      <p:sp>
        <p:nvSpPr>
          <p:cNvPr id="7" name="pole tekstowe 6"/>
          <p:cNvSpPr txBox="1"/>
          <p:nvPr/>
        </p:nvSpPr>
        <p:spPr>
          <a:xfrm>
            <a:off x="7643834" y="5072074"/>
            <a:ext cx="1284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 smtClean="0"/>
              <a:t>Proper</a:t>
            </a:r>
            <a:r>
              <a:rPr lang="pl-PL" dirty="0" smtClean="0"/>
              <a:t> data</a:t>
            </a: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Introduction</a:t>
            </a:r>
            <a:endParaRPr lang="pl-PL" dirty="0"/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435100" y="1506858"/>
            <a:ext cx="7499350" cy="46824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pole tekstowe 6"/>
          <p:cNvSpPr txBox="1"/>
          <p:nvPr/>
        </p:nvSpPr>
        <p:spPr>
          <a:xfrm>
            <a:off x="1571604" y="6286520"/>
            <a:ext cx="3929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i="1" dirty="0" smtClean="0"/>
              <a:t>(</a:t>
            </a:r>
            <a:r>
              <a:rPr lang="pl-PL" i="1" dirty="0" err="1" smtClean="0"/>
              <a:t>Source</a:t>
            </a:r>
            <a:r>
              <a:rPr lang="pl-PL" i="1" dirty="0" smtClean="0"/>
              <a:t> – </a:t>
            </a:r>
            <a:r>
              <a:rPr lang="pl-PL" i="1" dirty="0" err="1" smtClean="0"/>
              <a:t>Presentation</a:t>
            </a:r>
            <a:r>
              <a:rPr lang="pl-PL" i="1" dirty="0" smtClean="0"/>
              <a:t> </a:t>
            </a:r>
            <a:r>
              <a:rPr lang="pl-PL" i="1" dirty="0" err="1" smtClean="0"/>
              <a:t>from</a:t>
            </a:r>
            <a:r>
              <a:rPr lang="pl-PL" i="1" dirty="0" smtClean="0"/>
              <a:t> </a:t>
            </a:r>
            <a:r>
              <a:rPr lang="pl-PL" i="1" dirty="0" err="1" smtClean="0"/>
              <a:t>lesson</a:t>
            </a:r>
            <a:r>
              <a:rPr lang="pl-PL" i="1" dirty="0" smtClean="0"/>
              <a:t> 2)</a:t>
            </a:r>
            <a:endParaRPr lang="pl-PL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Tools</a:t>
            </a:r>
            <a:endParaRPr lang="pl-PL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pl-PL" dirty="0" err="1" smtClean="0"/>
              <a:t>BCFtools</a:t>
            </a:r>
            <a:r>
              <a:rPr lang="pl-PL" dirty="0" smtClean="0"/>
              <a:t> </a:t>
            </a:r>
            <a:r>
              <a:rPr lang="pl-PL" dirty="0" err="1" smtClean="0"/>
              <a:t>isec</a:t>
            </a:r>
            <a:endParaRPr lang="pl-PL" dirty="0"/>
          </a:p>
        </p:txBody>
      </p:sp>
      <p:sp>
        <p:nvSpPr>
          <p:cNvPr id="6" name="Symbol zastępczy tekstu 5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pPr algn="ctr"/>
            <a:r>
              <a:rPr lang="pl-PL" dirty="0" smtClean="0"/>
              <a:t>RTG </a:t>
            </a:r>
            <a:r>
              <a:rPr lang="pl-PL" dirty="0" err="1" smtClean="0"/>
              <a:t>tools</a:t>
            </a:r>
            <a:r>
              <a:rPr lang="pl-PL" dirty="0" smtClean="0"/>
              <a:t> </a:t>
            </a:r>
            <a:r>
              <a:rPr lang="pl-PL" dirty="0" err="1" smtClean="0"/>
              <a:t>vcfeval</a:t>
            </a:r>
            <a:endParaRPr lang="pl-PL" dirty="0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endParaRPr lang="pl-PL" i="1" dirty="0" smtClean="0"/>
          </a:p>
          <a:p>
            <a:r>
              <a:rPr lang="pl-PL" i="1" dirty="0" smtClean="0"/>
              <a:t>Simple </a:t>
            </a:r>
            <a:r>
              <a:rPr lang="pl-PL" i="1" dirty="0" err="1" smtClean="0"/>
              <a:t>tool</a:t>
            </a:r>
            <a:r>
              <a:rPr lang="pl-PL" i="1" dirty="0" smtClean="0"/>
              <a:t/>
            </a:r>
            <a:br>
              <a:rPr lang="pl-PL" i="1" dirty="0" smtClean="0"/>
            </a:br>
            <a:endParaRPr lang="pl-PL" i="1" dirty="0" smtClean="0"/>
          </a:p>
          <a:p>
            <a:r>
              <a:rPr lang="en-US" i="1" dirty="0" smtClean="0"/>
              <a:t>Creates intersections, unions and complements</a:t>
            </a:r>
            <a:r>
              <a:rPr lang="pl-PL" i="1" dirty="0" smtClean="0"/>
              <a:t/>
            </a:r>
            <a:br>
              <a:rPr lang="pl-PL" i="1" dirty="0" smtClean="0"/>
            </a:br>
            <a:endParaRPr lang="pl-PL" i="1" dirty="0" smtClean="0"/>
          </a:p>
          <a:p>
            <a:r>
              <a:rPr lang="pl-PL" i="1" dirty="0" err="1" smtClean="0"/>
              <a:t>Compare</a:t>
            </a:r>
            <a:r>
              <a:rPr lang="pl-PL" i="1" dirty="0" smtClean="0"/>
              <a:t> </a:t>
            </a:r>
            <a:r>
              <a:rPr lang="en-US" i="1" dirty="0" smtClean="0"/>
              <a:t>corresponding records</a:t>
            </a:r>
            <a:endParaRPr lang="pl-PL" dirty="0"/>
          </a:p>
        </p:txBody>
      </p:sp>
      <p:sp>
        <p:nvSpPr>
          <p:cNvPr id="7" name="Symbol zastępczy zawartości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pl-PL" i="1" dirty="0" smtClean="0"/>
          </a:p>
          <a:p>
            <a:r>
              <a:rPr lang="pl-PL" i="1" dirty="0" err="1" smtClean="0"/>
              <a:t>Sophisticated</a:t>
            </a:r>
            <a:r>
              <a:rPr lang="pl-PL" i="1" dirty="0" smtClean="0"/>
              <a:t> </a:t>
            </a:r>
            <a:r>
              <a:rPr lang="pl-PL" i="1" dirty="0" err="1" smtClean="0"/>
              <a:t>tool</a:t>
            </a:r>
            <a:r>
              <a:rPr lang="pl-PL" i="1" dirty="0" smtClean="0"/>
              <a:t/>
            </a:r>
            <a:br>
              <a:rPr lang="pl-PL" i="1" dirty="0" smtClean="0"/>
            </a:br>
            <a:endParaRPr lang="pl-PL" i="1" dirty="0" smtClean="0"/>
          </a:p>
          <a:p>
            <a:r>
              <a:rPr lang="pl-PL" i="1" dirty="0" smtClean="0"/>
              <a:t>P</a:t>
            </a:r>
            <a:r>
              <a:rPr lang="en-US" i="1" dirty="0" err="1" smtClean="0"/>
              <a:t>erforms</a:t>
            </a:r>
            <a:r>
              <a:rPr lang="en-US" i="1" dirty="0" smtClean="0"/>
              <a:t> variant comparison at the </a:t>
            </a:r>
            <a:r>
              <a:rPr lang="en-US" i="1" dirty="0" err="1" smtClean="0"/>
              <a:t>haplotype</a:t>
            </a:r>
            <a:r>
              <a:rPr lang="en-US" i="1" dirty="0" smtClean="0"/>
              <a:t> level</a:t>
            </a:r>
            <a:r>
              <a:rPr lang="pl-PL" i="1" dirty="0" smtClean="0"/>
              <a:t/>
            </a:r>
            <a:br>
              <a:rPr lang="pl-PL" i="1" dirty="0" smtClean="0"/>
            </a:br>
            <a:endParaRPr lang="pl-PL" i="1" dirty="0" smtClean="0"/>
          </a:p>
          <a:p>
            <a:r>
              <a:rPr lang="pl-PL" i="1" dirty="0" err="1" smtClean="0"/>
              <a:t>Uses</a:t>
            </a:r>
            <a:r>
              <a:rPr lang="pl-PL" i="1" dirty="0" smtClean="0"/>
              <a:t> </a:t>
            </a:r>
            <a:r>
              <a:rPr lang="pl-PL" i="1" dirty="0" err="1" smtClean="0"/>
              <a:t>refference</a:t>
            </a:r>
            <a:r>
              <a:rPr lang="pl-PL" i="1" dirty="0" smtClean="0"/>
              <a:t> </a:t>
            </a:r>
            <a:r>
              <a:rPr lang="pl-PL" i="1" dirty="0" err="1" smtClean="0"/>
              <a:t>sequence</a:t>
            </a:r>
            <a:r>
              <a:rPr lang="pl-PL" i="1" dirty="0" smtClean="0"/>
              <a:t> to </a:t>
            </a:r>
            <a:r>
              <a:rPr lang="pl-PL" i="1" dirty="0" err="1" smtClean="0"/>
              <a:t>deal</a:t>
            </a:r>
            <a:r>
              <a:rPr lang="pl-PL" i="1" dirty="0" smtClean="0"/>
              <a:t> </a:t>
            </a:r>
            <a:r>
              <a:rPr lang="pl-PL" i="1" dirty="0" err="1" smtClean="0"/>
              <a:t>wtih</a:t>
            </a:r>
            <a:r>
              <a:rPr lang="pl-PL" i="1" dirty="0" smtClean="0"/>
              <a:t> </a:t>
            </a:r>
            <a:r>
              <a:rPr lang="pl-PL" i="1" dirty="0" err="1" smtClean="0"/>
              <a:t>differences</a:t>
            </a:r>
            <a:r>
              <a:rPr lang="pl-PL" i="1" dirty="0" smtClean="0"/>
              <a:t> </a:t>
            </a:r>
            <a:r>
              <a:rPr lang="pl-PL" i="1" dirty="0" err="1" smtClean="0"/>
              <a:t>in</a:t>
            </a:r>
            <a:r>
              <a:rPr lang="pl-PL" i="1" dirty="0" smtClean="0"/>
              <a:t> </a:t>
            </a:r>
            <a:r>
              <a:rPr lang="pl-PL" i="1" dirty="0" err="1" smtClean="0"/>
              <a:t>variant</a:t>
            </a:r>
            <a:r>
              <a:rPr lang="pl-PL" i="1" dirty="0" smtClean="0"/>
              <a:t> </a:t>
            </a:r>
            <a:r>
              <a:rPr lang="pl-PL" i="1" dirty="0" err="1" smtClean="0"/>
              <a:t>representation</a:t>
            </a: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err="1" smtClean="0"/>
              <a:t>Tests</a:t>
            </a:r>
            <a:endParaRPr lang="pl-PL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pl-PL" dirty="0" smtClean="0"/>
              <a:t>TEST I</a:t>
            </a:r>
            <a:endParaRPr lang="pl-PL" dirty="0"/>
          </a:p>
        </p:txBody>
      </p:sp>
      <p:sp>
        <p:nvSpPr>
          <p:cNvPr id="6" name="Symbol zastępczy tekstu 5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pPr algn="ctr"/>
            <a:r>
              <a:rPr lang="pl-PL" dirty="0" smtClean="0"/>
              <a:t>TEST II</a:t>
            </a:r>
            <a:endParaRPr lang="pl-PL" dirty="0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endParaRPr lang="pl-PL" sz="2300" dirty="0" smtClean="0"/>
          </a:p>
          <a:p>
            <a:r>
              <a:rPr lang="pl-PL" sz="2300" dirty="0" smtClean="0"/>
              <a:t>VCF </a:t>
            </a:r>
            <a:r>
              <a:rPr lang="pl-PL" sz="2300" dirty="0" err="1" smtClean="0"/>
              <a:t>from</a:t>
            </a:r>
            <a:r>
              <a:rPr lang="pl-PL" sz="2300" dirty="0" smtClean="0"/>
              <a:t> GIAB</a:t>
            </a:r>
          </a:p>
          <a:p>
            <a:r>
              <a:rPr lang="pl-PL" sz="2000" dirty="0" err="1" smtClean="0"/>
              <a:t>Two</a:t>
            </a:r>
            <a:r>
              <a:rPr lang="pl-PL" sz="2000" dirty="0" smtClean="0"/>
              <a:t> </a:t>
            </a:r>
            <a:r>
              <a:rPr lang="en-US" sz="2000" dirty="0" smtClean="0"/>
              <a:t>of the </a:t>
            </a:r>
            <a:r>
              <a:rPr lang="en-US" sz="2000" i="1" dirty="0" err="1" smtClean="0"/>
              <a:t>AshkenazimTrio</a:t>
            </a:r>
            <a:endParaRPr lang="pl-PL" sz="2300" dirty="0" smtClean="0"/>
          </a:p>
          <a:p>
            <a:endParaRPr lang="pl-PL" sz="2300" dirty="0" smtClean="0"/>
          </a:p>
          <a:p>
            <a:r>
              <a:rPr lang="en-US" sz="2300" dirty="0" smtClean="0"/>
              <a:t>Baseline: 	</a:t>
            </a:r>
            <a:r>
              <a:rPr lang="en-US" sz="2300" i="1" dirty="0" smtClean="0"/>
              <a:t>HG003_NA24149_father</a:t>
            </a:r>
            <a:endParaRPr lang="pl-PL" sz="2300" i="1" dirty="0" smtClean="0"/>
          </a:p>
          <a:p>
            <a:r>
              <a:rPr lang="en-US" sz="2300" dirty="0" smtClean="0"/>
              <a:t>Called: 	</a:t>
            </a:r>
            <a:r>
              <a:rPr lang="en-US" sz="2300" i="1" dirty="0" smtClean="0"/>
              <a:t>HG002_NA24385_son</a:t>
            </a:r>
            <a:endParaRPr lang="pl-PL" sz="2300" dirty="0" smtClean="0"/>
          </a:p>
          <a:p>
            <a:endParaRPr lang="pl-PL" dirty="0"/>
          </a:p>
        </p:txBody>
      </p:sp>
      <p:sp>
        <p:nvSpPr>
          <p:cNvPr id="7" name="Symbol zastępczy zawartości 6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459928"/>
          </a:xfrm>
        </p:spPr>
        <p:txBody>
          <a:bodyPr>
            <a:normAutofit/>
          </a:bodyPr>
          <a:lstStyle/>
          <a:p>
            <a:endParaRPr lang="pl-PL" sz="2300" dirty="0" smtClean="0"/>
          </a:p>
          <a:p>
            <a:r>
              <a:rPr lang="pl-PL" sz="2300" dirty="0" smtClean="0"/>
              <a:t>VCF </a:t>
            </a:r>
            <a:r>
              <a:rPr lang="pl-PL" sz="2300" dirty="0" err="1" smtClean="0"/>
              <a:t>from</a:t>
            </a:r>
            <a:r>
              <a:rPr lang="pl-PL" sz="2300" dirty="0" smtClean="0"/>
              <a:t> </a:t>
            </a:r>
            <a:r>
              <a:rPr lang="pl-PL" sz="2300" dirty="0" err="1" smtClean="0"/>
              <a:t>different</a:t>
            </a:r>
            <a:r>
              <a:rPr lang="pl-PL" sz="2300" dirty="0" smtClean="0"/>
              <a:t> </a:t>
            </a:r>
            <a:r>
              <a:rPr lang="pl-PL" sz="2300" dirty="0" err="1" smtClean="0"/>
              <a:t>callers</a:t>
            </a:r>
            <a:endParaRPr lang="pl-PL" sz="2300" dirty="0" smtClean="0"/>
          </a:p>
          <a:p>
            <a:r>
              <a:rPr lang="pl-PL" sz="2300" dirty="0" err="1" smtClean="0"/>
              <a:t>Both</a:t>
            </a:r>
            <a:r>
              <a:rPr lang="pl-PL" sz="2300" dirty="0" smtClean="0"/>
              <a:t> </a:t>
            </a:r>
            <a:r>
              <a:rPr lang="pl-PL" sz="2300" dirty="0" err="1" smtClean="0"/>
              <a:t>called</a:t>
            </a:r>
            <a:r>
              <a:rPr lang="pl-PL" sz="2300" dirty="0" smtClean="0"/>
              <a:t> </a:t>
            </a:r>
            <a:r>
              <a:rPr lang="pl-PL" sz="2300" dirty="0" err="1" smtClean="0"/>
              <a:t>from</a:t>
            </a:r>
            <a:r>
              <a:rPr lang="pl-PL" sz="2300" dirty="0" smtClean="0"/>
              <a:t> </a:t>
            </a:r>
            <a:r>
              <a:rPr lang="pl-PL" sz="2300" dirty="0" err="1" smtClean="0"/>
              <a:t>the</a:t>
            </a:r>
            <a:r>
              <a:rPr lang="pl-PL" sz="2300" dirty="0" smtClean="0"/>
              <a:t> same </a:t>
            </a:r>
            <a:r>
              <a:rPr lang="pl-PL" sz="2300" dirty="0" err="1" smtClean="0"/>
              <a:t>sample</a:t>
            </a:r>
            <a:endParaRPr lang="pl-PL" sz="2300" dirty="0" smtClean="0"/>
          </a:p>
          <a:p>
            <a:endParaRPr lang="pl-PL" sz="2300" dirty="0" smtClean="0"/>
          </a:p>
          <a:p>
            <a:r>
              <a:rPr lang="en-US" sz="2300" dirty="0" smtClean="0"/>
              <a:t>Baseline: 	</a:t>
            </a:r>
            <a:r>
              <a:rPr lang="en-US" sz="2300" i="1" dirty="0" smtClean="0"/>
              <a:t>NA12878_HG001 from GIAB</a:t>
            </a:r>
            <a:endParaRPr lang="pl-PL" sz="2300" dirty="0" smtClean="0"/>
          </a:p>
          <a:p>
            <a:r>
              <a:rPr lang="en-US" sz="2300" dirty="0" smtClean="0"/>
              <a:t>Called: 	</a:t>
            </a:r>
            <a:r>
              <a:rPr lang="en-US" sz="2300" i="1" dirty="0" smtClean="0"/>
              <a:t>NA12878_HG001 from Platinum Genomes</a:t>
            </a:r>
            <a:endParaRPr lang="pl-PL" sz="2300" dirty="0" smtClean="0"/>
          </a:p>
          <a:p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Tests</a:t>
            </a:r>
            <a:r>
              <a:rPr lang="pl-PL" dirty="0" smtClean="0"/>
              <a:t> - platform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l-PL" u="sng" dirty="0" smtClean="0"/>
              <a:t>CGC Platform</a:t>
            </a:r>
          </a:p>
          <a:p>
            <a:endParaRPr lang="pl-PL" u="sng" dirty="0"/>
          </a:p>
        </p:txBody>
      </p:sp>
      <p:pic>
        <p:nvPicPr>
          <p:cNvPr id="4" name="Obraz 3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4414" y="2786058"/>
            <a:ext cx="7572428" cy="2786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Tests</a:t>
            </a:r>
            <a:r>
              <a:rPr lang="pl-PL" dirty="0" smtClean="0"/>
              <a:t> – </a:t>
            </a:r>
            <a:r>
              <a:rPr lang="pl-PL" dirty="0" err="1" smtClean="0"/>
              <a:t>analysis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l-PL" u="sng" dirty="0" err="1" smtClean="0"/>
              <a:t>Python</a:t>
            </a:r>
            <a:r>
              <a:rPr lang="pl-PL" u="sng" dirty="0" smtClean="0"/>
              <a:t> </a:t>
            </a:r>
            <a:r>
              <a:rPr lang="pl-PL" u="sng" dirty="0" err="1" smtClean="0"/>
              <a:t>Jupyter</a:t>
            </a:r>
            <a:r>
              <a:rPr lang="pl-PL" u="sng" dirty="0" smtClean="0"/>
              <a:t> Notebook</a:t>
            </a:r>
          </a:p>
          <a:p>
            <a:pPr>
              <a:buNone/>
            </a:pPr>
            <a:endParaRPr lang="pl-PL" u="sng" dirty="0" smtClean="0"/>
          </a:p>
          <a:p>
            <a:pPr>
              <a:buNone/>
            </a:pPr>
            <a:endParaRPr lang="pl-PL" u="sng" dirty="0"/>
          </a:p>
        </p:txBody>
      </p:sp>
      <p:pic>
        <p:nvPicPr>
          <p:cNvPr id="4" name="Obraz 3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00100" y="2214554"/>
            <a:ext cx="3929090" cy="3857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Obraz 4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954450" y="2214554"/>
            <a:ext cx="4189550" cy="40003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zesilenie">
  <a:themeElements>
    <a:clrScheme name="Miejski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Przesileni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Przesileni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2720</TotalTime>
  <Words>946</Words>
  <Application>Microsoft Office PowerPoint</Application>
  <PresentationFormat>Pokaz na ekranie (4:3)</PresentationFormat>
  <Paragraphs>110</Paragraphs>
  <Slides>12</Slides>
  <Notes>11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12</vt:i4>
      </vt:variant>
    </vt:vector>
  </HeadingPairs>
  <TitlesOfParts>
    <vt:vector size="13" baseType="lpstr">
      <vt:lpstr>Przesilenie</vt:lpstr>
      <vt:lpstr>Comparison of VCF files  comparing tools  </vt:lpstr>
      <vt:lpstr>Content</vt:lpstr>
      <vt:lpstr>Introduction</vt:lpstr>
      <vt:lpstr>Introduction</vt:lpstr>
      <vt:lpstr>Introduction</vt:lpstr>
      <vt:lpstr>Tools</vt:lpstr>
      <vt:lpstr>Tests</vt:lpstr>
      <vt:lpstr>Tests - platform</vt:lpstr>
      <vt:lpstr>Tests – analysis</vt:lpstr>
      <vt:lpstr>Results</vt:lpstr>
      <vt:lpstr>Conclusions</vt:lpstr>
      <vt:lpstr>Thank you for   listening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Comparison of VCF files comparing tools from RTG Tools and BCFtools </dc:title>
  <dc:creator>Użytkownik systemu Windows</dc:creator>
  <cp:lastModifiedBy>Użytkownik systemu Windows</cp:lastModifiedBy>
  <cp:revision>185</cp:revision>
  <dcterms:created xsi:type="dcterms:W3CDTF">2020-04-14T15:29:12Z</dcterms:created>
  <dcterms:modified xsi:type="dcterms:W3CDTF">2020-04-18T17:57:36Z</dcterms:modified>
</cp:coreProperties>
</file>