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D2B4E-F844-4BC9-BBBE-17491CA65437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7466E-B325-471C-B99D-E4D5A7B48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ros2 launch </a:t>
            </a:r>
            <a:r>
              <a:rPr lang="en-US" dirty="0" err="1"/>
              <a:t>urdf_tutorial</a:t>
            </a:r>
            <a:r>
              <a:rPr lang="en-US" dirty="0"/>
              <a:t> display.launch.py model:=/opt/</a:t>
            </a:r>
            <a:r>
              <a:rPr lang="en-US" dirty="0" err="1"/>
              <a:t>ros</a:t>
            </a:r>
            <a:r>
              <a:rPr lang="en-US" dirty="0"/>
              <a:t>/humble/share/turtlebot3_description/</a:t>
            </a:r>
            <a:r>
              <a:rPr lang="en-US" dirty="0" err="1"/>
              <a:t>urdf</a:t>
            </a:r>
            <a:r>
              <a:rPr lang="en-US" dirty="0"/>
              <a:t>/turtlebot3_waffle.urdf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7466E-B325-471C-B99D-E4D5A7B48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1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nav_msgs</a:t>
            </a:r>
            <a:r>
              <a:rPr lang="en-US" dirty="0"/>
              <a:t>/odometry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7466E-B325-471C-B99D-E4D5A7B48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0491-1810-D7C6-FE0D-453614CF0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052A-BDB0-10C0-BF48-D6410C466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925C-C3FF-3522-6025-743EF24C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C713-4D70-EAFF-EAA3-F5B3BFA1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7C596-30B0-0CC6-D37B-BFE7AA72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B2A7-0731-75A8-0A0C-3CDC9B55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8DD5F-7F51-43CC-D23E-C15EB8F2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FFCD-46F2-778B-7558-41DBB224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D3596-235B-8218-AF87-F6038A0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C61B-0740-E28A-42F4-11749E58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4917F-A20B-8E42-0F6B-02AD8CB6B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D0E8D-083B-D591-11ED-D11D7FE8C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6AF1-F223-6764-25C6-A0B52935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316E-8C36-3529-1B94-87A0691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B48E-8786-1249-9D56-90D155D0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9504-25E4-E342-415F-8F0D3416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4264-9EDF-A47A-0ADD-FA9AB8A58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DB34D-9808-CF43-5CD4-2C621443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CD9A-985A-9BD9-042B-082104AD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80775-C209-59F5-DB96-506F0C68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B4E8-B484-3A07-B6AF-FDC0A569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48FB1-D0AC-EC2D-9A9C-4490DD2AC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4909-2697-D2D9-4026-3E4E054D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871F-55D3-994B-87AF-550B7D14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69F0-B26D-728E-A51A-4FC6BDAC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3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3368-E1CB-DA59-64B9-81D0151D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D829-71FA-DC03-7E2A-B9DA6E98B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25E2F-A375-F21A-DB5B-BC3FFCCF5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2AB16-90DA-B416-5C2C-52690218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C287A-E7A3-0AEC-C70F-ADCC6018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A7A4-F319-CD1E-7C09-3ECFCD81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EF78-555F-EBD9-A250-BF9CCAD9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8E53F-5BAB-DD21-3C6A-ADFA82C8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3E2B7-EEEE-2825-B686-B9835C9CE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F6B28-30F6-CD47-1F54-DE253CB4F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19830-CC41-A804-6FDF-11B3EC742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822B8-2160-2760-F0A9-3B696AB0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7ED22-FEF5-32F3-BD01-0399DEEE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96EA2-85EA-F1E3-B795-446E1EAB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5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8A1B-1664-E5B5-6CD5-D153A50F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BCFA1-2891-77D2-DB95-FBF84B21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9301D-2F32-1455-5DC5-86C49993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9086F-4780-5A83-8FCD-2FC0D19F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4D5F2-AE6A-D46C-C559-B5235E69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26D25-3119-8F08-FA7D-A00A780A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95EC1-4618-0719-49E0-7486CB86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9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A1EC-0A2D-B043-0DD2-51611706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E2A2-B384-3E57-3829-5C54AA8C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6B355-A15A-F055-FFE3-BD3EA002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CA26A-06EA-03C4-573E-37464078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E90DC-FD78-390C-54E8-C6FCB545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E8C5-300E-CCE6-47FC-56D22A54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F3DF-7637-1905-A703-E6849FD7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B4FD8-B597-6D0E-0D2A-1420D2D40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2D0BA-D204-86CA-8955-FB700002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A7427-508C-DB70-F88F-45F2396D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865C2-E5BC-F2D0-C4C8-5311001D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00D7-1EEA-79CB-C120-51AE0ACE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6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03E59-08AC-4518-F9AC-8E509330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34103-CC8B-B3B1-A5EF-12E1A748A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CE03-2C4B-3092-F4C4-2B2632BF2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C58D-EAD6-41B4-9755-1B93E7427055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8429-C3AE-E328-8643-C79498178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38632-0189-5D9D-DCD9-9E6F20EA1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50FE2-6B72-4EE9-882D-CB38329B8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0A575-FE6A-A517-7063-97B0AA98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38" y="0"/>
            <a:ext cx="9110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9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DCEDF-B194-8852-55B7-68C173326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53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4C0FE-7F63-A9D2-E15C-43FEFF723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5CE9D-AB86-7AB9-1D03-C2143B0F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82" y="375557"/>
            <a:ext cx="6795419" cy="5086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27AA71-E5B5-2D48-7BA8-F184CDA74A8C}"/>
              </a:ext>
            </a:extLst>
          </p:cNvPr>
          <p:cNvSpPr txBox="1"/>
          <p:nvPr/>
        </p:nvSpPr>
        <p:spPr>
          <a:xfrm>
            <a:off x="3004457" y="6539593"/>
            <a:ext cx="262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and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3708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800D-F71B-B747-8694-2F02AB54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4D20CF-F73E-316B-A79F-D084CA466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08" y="1445077"/>
            <a:ext cx="6201329" cy="3476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9F3AFE-B09C-42FD-E4B8-4A1278A28AB2}"/>
              </a:ext>
            </a:extLst>
          </p:cNvPr>
          <p:cNvSpPr txBox="1"/>
          <p:nvPr/>
        </p:nvSpPr>
        <p:spPr>
          <a:xfrm>
            <a:off x="9282793" y="6012321"/>
            <a:ext cx="2447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https://emanual.robotis.com/docs/en/platform/turtlebot3/features/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1CBBB-C83A-CE69-B1C1-0A58714CD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6198" cy="4180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8412D-E51B-C46E-BFF9-678E55837FD2}"/>
              </a:ext>
            </a:extLst>
          </p:cNvPr>
          <p:cNvSpPr txBox="1"/>
          <p:nvPr/>
        </p:nvSpPr>
        <p:spPr>
          <a:xfrm>
            <a:off x="5658046" y="5551714"/>
            <a:ext cx="59426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Aditya look into this documentation together with </a:t>
            </a:r>
            <a:r>
              <a:rPr lang="en-US" sz="1100" dirty="0" err="1">
                <a:solidFill>
                  <a:srgbClr val="FF0000"/>
                </a:solidFill>
              </a:rPr>
              <a:t>yt</a:t>
            </a:r>
            <a:r>
              <a:rPr lang="en-US" sz="1100" dirty="0">
                <a:solidFill>
                  <a:srgbClr val="FF0000"/>
                </a:solidFill>
              </a:rPr>
              <a:t> channel for follow through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56401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379F9-D8B7-0B03-B841-DA5928DE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B83CAF-7E19-E631-D32A-F6CAFDD8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33" y="0"/>
            <a:ext cx="11072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0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7F8B0-D9C7-D996-0FE4-ACE84D136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819EF-BB88-6EE7-BA26-451C70900655}"/>
              </a:ext>
            </a:extLst>
          </p:cNvPr>
          <p:cNvSpPr txBox="1"/>
          <p:nvPr/>
        </p:nvSpPr>
        <p:spPr>
          <a:xfrm>
            <a:off x="4818970" y="765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nav_msgs</a:t>
            </a:r>
            <a:r>
              <a:rPr lang="en-US" dirty="0"/>
              <a:t>/odometry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23A4D-7405-AE01-0E4C-76DD85653E64}"/>
              </a:ext>
            </a:extLst>
          </p:cNvPr>
          <p:cNvSpPr txBox="1"/>
          <p:nvPr/>
        </p:nvSpPr>
        <p:spPr>
          <a:xfrm>
            <a:off x="2065564" y="583070"/>
            <a:ext cx="8499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to implement this , let's say I have a toy car, and odometer sensor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C1E13-E4DB-FD93-6658-DB36F32B378A}"/>
              </a:ext>
            </a:extLst>
          </p:cNvPr>
          <p:cNvSpPr txBox="1"/>
          <p:nvPr/>
        </p:nvSpPr>
        <p:spPr>
          <a:xfrm>
            <a:off x="851127" y="1457236"/>
            <a:ext cx="6094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nav_msgs</a:t>
            </a:r>
            <a:r>
              <a:rPr lang="en-US" dirty="0"/>
              <a:t>/Odometry message type in ROS (Robot Operating System) is commonly used to publish information about a robot’s position, orientation, and velocity within a given frame of reference.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6880F-C19B-E945-D4A8-911932C28DD2}"/>
              </a:ext>
            </a:extLst>
          </p:cNvPr>
          <p:cNvSpPr txBox="1"/>
          <p:nvPr/>
        </p:nvSpPr>
        <p:spPr>
          <a:xfrm>
            <a:off x="851127" y="3162399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https://codefile.io/f/PtFTq7b3pa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720A35-6ECB-DD4A-77C5-0CA714019224}"/>
              </a:ext>
            </a:extLst>
          </p:cNvPr>
          <p:cNvSpPr/>
          <p:nvPr/>
        </p:nvSpPr>
        <p:spPr>
          <a:xfrm>
            <a:off x="5633356" y="2889865"/>
            <a:ext cx="1918607" cy="914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Message published in YAML format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1E49BE-E5A1-87EB-F911-5FD9A7E5369C}"/>
              </a:ext>
            </a:extLst>
          </p:cNvPr>
          <p:cNvCxnSpPr/>
          <p:nvPr/>
        </p:nvCxnSpPr>
        <p:spPr>
          <a:xfrm flipH="1">
            <a:off x="4090307" y="3486150"/>
            <a:ext cx="1281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FC92A-E66D-DE75-9FF5-C2ACE26BE87D}"/>
              </a:ext>
            </a:extLst>
          </p:cNvPr>
          <p:cNvSpPr/>
          <p:nvPr/>
        </p:nvSpPr>
        <p:spPr>
          <a:xfrm>
            <a:off x="8164286" y="1143000"/>
            <a:ext cx="342083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How to create </a:t>
            </a:r>
            <a:r>
              <a:rPr lang="en-US" dirty="0" err="1"/>
              <a:t>ros</a:t>
            </a:r>
            <a:r>
              <a:rPr lang="en-US" dirty="0"/>
              <a:t> package?</a:t>
            </a:r>
          </a:p>
          <a:p>
            <a:pPr marL="342900" indent="-342900" algn="ctr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5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ADCB6-36BD-9FA7-D363-A447CBBBA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68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B6102-EA68-972E-0E36-C565A412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61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FDDAB-5C04-BF81-2FAE-E7C6BD3D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85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1C0A-798E-3E49-1E99-84AD6BB0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67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13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Gupta</dc:creator>
  <cp:lastModifiedBy>Aditya Gupta</cp:lastModifiedBy>
  <cp:revision>1</cp:revision>
  <dcterms:created xsi:type="dcterms:W3CDTF">2024-11-06T00:36:11Z</dcterms:created>
  <dcterms:modified xsi:type="dcterms:W3CDTF">2024-11-06T00:36:30Z</dcterms:modified>
</cp:coreProperties>
</file>