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57" r:id="rId3"/>
    <p:sldId id="265" r:id="rId4"/>
    <p:sldId id="262" r:id="rId5"/>
    <p:sldId id="263" r:id="rId6"/>
    <p:sldId id="258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F119-8DF5-4739-817D-EC634CEE0DBB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8C8A-263D-4964-83B3-7C6527221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2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2810-07AA-4342-8773-B5493BB07FAE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67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1FE0-ED5E-4395-B108-E7C6781A658E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2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CABF-F6B1-4663-B34D-CC8ECFE2CCD0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69A-7EB7-4CD0-B94F-B7D72953927B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50F2-4370-449F-B08C-F68CAF03290B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7DFE-9519-4519-810E-7C7016184539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85A-D7E6-480E-857C-9E7D35353615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7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655B-D73D-4EB0-AD69-C448E07FE275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9172-F480-492E-8225-90A4DE9AAD41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0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15E6-95CB-413C-95B7-B2F947D47860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C00B-F27C-4CD1-91B4-6DDD82477CFA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4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8AC7-7389-4432-A65D-57BD5F3D76A1}" type="datetime1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0C9-AC23-42B4-8857-4F6FD6C7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experia-predictive-maintenance-full-2" TargetMode="External"/><Relationship Id="rId2" Type="http://schemas.openxmlformats.org/officeDocument/2006/relationships/hyperlink" Target="https://www.kaggle.com/c/nexperia-predictive-maintenance-full-1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sz="3600" dirty="0" smtClean="0"/>
          </a:p>
          <a:p>
            <a:r>
              <a:rPr lang="en-US" altLang="zh-TW" sz="3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 #4</a:t>
            </a:r>
          </a:p>
          <a:p>
            <a:r>
              <a:rPr lang="en-US" altLang="zh-TW" sz="36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by SVM</a:t>
            </a:r>
            <a:endParaRPr lang="zh-TW" altLang="en-US" sz="36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論文清單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]-[Paper Presentation]-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Paper.zip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報告時間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6/7</a:t>
            </a:r>
            <a:r>
              <a:rPr lang="zh-TW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6/14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報告方式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每四人為一組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此分組亦為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Project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分鐘報告、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分鐘問答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報告登記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E-Course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討論區登記報告日期、順序、組別成員、論文名稱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5/29(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)13:00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E-Course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討論區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登記，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First Come First Serve!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報告當天請印出一份論文紙本給老師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techniques are designed to help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anticipate equipment failures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for advance scheduling of corrective maintenance, thereby preventing unexpected equipment downtime, improving service quality for customers, and also reducing the additional cost caused by over-maintenance in preventative maintenance policies.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equipment—e.g., automated teller machines (ATMs), information technology equipment, medical devices, etc.—track run-time status by generating system messages, error events, and log files, which can be used to predict impending failures.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Window/ Prediction Window</a:t>
            </a: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data-sets with different Observation- and Prediction-Window sizes are provided:</a:t>
            </a:r>
          </a:p>
          <a:p>
            <a:pPr lvl="2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OW: [1, 2, 4, 8, 16] days;</a:t>
            </a:r>
          </a:p>
          <a:p>
            <a:pPr lvl="2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PW: [1, 2] days.</a:t>
            </a:r>
          </a:p>
          <a:p>
            <a:pPr fontAlgn="base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(27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errors in total)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frequent errors have been selected to be relevant, these errors are represented by their Error ID;</a:t>
            </a: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(infrequent) relevant errors are grouped as rare errors. They are grouped under Error ID 1;</a:t>
            </a: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error, three different statistic has been provided:</a:t>
            </a:r>
          </a:p>
          <a:p>
            <a:pPr lvl="2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errors;</a:t>
            </a:r>
          </a:p>
          <a:p>
            <a:pPr lvl="2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interval of the errors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of the interval of the errors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vStd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FALSE: the machine is OK in that day;</a:t>
            </a:r>
          </a:p>
          <a:p>
            <a:pPr lvl="1" fontAlgn="base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TRUE: machine break down for some reasons in that day.</a:t>
            </a:r>
          </a:p>
          <a:p>
            <a:pPr fontAlgn="base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9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by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41259"/>
            <a:ext cx="7587333" cy="27704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40971" y="1300060"/>
            <a:ext cx="97100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Count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interval of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vStd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the interval of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True: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machine is OK in that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False: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break down for some reasons in that day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08" y="3598228"/>
            <a:ext cx="2982695" cy="2856539"/>
          </a:xfrm>
        </p:spPr>
      </p:pic>
      <p:pic>
        <p:nvPicPr>
          <p:cNvPr id="8" name="內容版面配置區 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98" y="262059"/>
            <a:ext cx="3331039" cy="28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422" y="2612055"/>
            <a:ext cx="2403567" cy="3628611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564939"/>
            <a:ext cx="10224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submission_sample.csv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submission is probability of failure from your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format: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datasets have different label size.(due to different OW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個別上傳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OW=1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16, PW=1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OW=1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16, PW=2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的預測結果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of Predictive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can be downloaded at: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Nexperia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Maintenance Full 1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https://www.kaggle.com/c/nexperia-predictive-maintenance-full-1/data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Nexperia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Maintenance Full 2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https://www.kaggle.com/c/nexperia-predictive-maintenance-full-2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0C9-AC23-42B4-8857-4F6FD6C797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57" y="1825625"/>
            <a:ext cx="11205556" cy="47497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SVM Tools.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https://www.csie.ntu.edu.tw/~cjlin/libsvm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functions and parameter settings of SVM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your model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Dataset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your testing results (.csv)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E-Course: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altLang="zh-TW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text files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your </a:t>
            </a:r>
            <a:r>
              <a:rPr lang="en-US" altLang="zh-TW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E-Course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 – How to run your code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&amp; parameter settings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accuracy for different ow &amp; pw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difficulty or problem encountered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Deadline: 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05/30(Wed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11:59p.m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1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ec0600b-b7cd-4077-b173-6b7e4ebcbe4a" Revision="1" Stencil="System.MyShapes" StencilVersion="1.0"/>
</Control>
</file>

<file path=customXml/itemProps1.xml><?xml version="1.0" encoding="utf-8"?>
<ds:datastoreItem xmlns:ds="http://schemas.openxmlformats.org/officeDocument/2006/customXml" ds:itemID="{909C4A09-4F50-43F9-BD96-ED487915C1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572</Words>
  <Application>Microsoft Office PowerPoint</Application>
  <PresentationFormat>寬螢幕</PresentationFormat>
  <Paragraphs>76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Machine Learning</vt:lpstr>
      <vt:lpstr>Paper Presentation</vt:lpstr>
      <vt:lpstr>Predictive Maintenance</vt:lpstr>
      <vt:lpstr>Data Description</vt:lpstr>
      <vt:lpstr>Predictive Maintenance by SVM</vt:lpstr>
      <vt:lpstr>Prediction Results</vt:lpstr>
      <vt:lpstr>The Dataset of Predictive Maintenance</vt:lpstr>
      <vt:lpstr>Assignment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Morris</dc:creator>
  <cp:lastModifiedBy>user</cp:lastModifiedBy>
  <cp:revision>46</cp:revision>
  <dcterms:created xsi:type="dcterms:W3CDTF">2018-05-18T08:24:16Z</dcterms:created>
  <dcterms:modified xsi:type="dcterms:W3CDTF">2018-05-24T05:01:47Z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