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933-38D4-4134-910E-A22949126B16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5798-A55B-4A69-B2A5-38BD06142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053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933-38D4-4134-910E-A22949126B16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5798-A55B-4A69-B2A5-38BD06142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32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933-38D4-4134-910E-A22949126B16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5798-A55B-4A69-B2A5-38BD06142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78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933-38D4-4134-910E-A22949126B16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5798-A55B-4A69-B2A5-38BD06142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66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933-38D4-4134-910E-A22949126B16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5798-A55B-4A69-B2A5-38BD06142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69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933-38D4-4134-910E-A22949126B16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5798-A55B-4A69-B2A5-38BD06142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74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933-38D4-4134-910E-A22949126B16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5798-A55B-4A69-B2A5-38BD06142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53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933-38D4-4134-910E-A22949126B16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5798-A55B-4A69-B2A5-38BD06142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83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933-38D4-4134-910E-A22949126B16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5798-A55B-4A69-B2A5-38BD06142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49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933-38D4-4134-910E-A22949126B16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5798-A55B-4A69-B2A5-38BD06142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70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933-38D4-4134-910E-A22949126B16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5798-A55B-4A69-B2A5-38BD06142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690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71933-38D4-4134-910E-A22949126B16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05798-A55B-4A69-B2A5-38BD06142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77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Machine Learning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TW" sz="3600" dirty="0" smtClean="0"/>
          </a:p>
          <a:p>
            <a:r>
              <a:rPr lang="en-US" altLang="zh-TW" sz="3600" b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Assignment #2</a:t>
            </a:r>
          </a:p>
          <a:p>
            <a:r>
              <a:rPr lang="en-US" altLang="zh-TW" sz="36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by </a:t>
            </a:r>
            <a:r>
              <a:rPr lang="en-US" altLang="zh-TW" sz="36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zh-TW" altLang="en-US" sz="360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87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Face Recognition by </a:t>
            </a:r>
            <a:r>
              <a:rPr lang="en-US" altLang="zh-TW" dirty="0" err="1" smtClean="0"/>
              <a:t>Keras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The Extended Yale Face Database</a:t>
            </a:r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All the images can be downloaded at: </a:t>
            </a:r>
          </a:p>
          <a:p>
            <a:pPr lvl="1"/>
            <a:r>
              <a:rPr lang="en-US" altLang="zh-TW" dirty="0"/>
              <a:t>Cropped Images (39</a:t>
            </a:r>
            <a:r>
              <a:rPr lang="zh-TW" altLang="en-US" dirty="0"/>
              <a:t> </a:t>
            </a:r>
            <a:r>
              <a:rPr lang="en-US" altLang="zh-TW" dirty="0"/>
              <a:t>persons, 65 images each person)</a:t>
            </a:r>
          </a:p>
          <a:p>
            <a:pPr lvl="2"/>
            <a:r>
              <a:rPr lang="en-US" altLang="zh-TW" dirty="0" smtClean="0">
                <a:solidFill>
                  <a:srgbClr val="0000FF"/>
                </a:solidFill>
              </a:rPr>
              <a:t>http://vision.ucsd.edu/extyaleb/CroppedYaleBZip/CroppedYale.zip</a:t>
            </a:r>
          </a:p>
          <a:p>
            <a:pPr lvl="2"/>
            <a:endParaRPr lang="en-US" altLang="zh-TW" dirty="0" smtClean="0"/>
          </a:p>
          <a:p>
            <a:endParaRPr lang="en-US" altLang="zh-TW" sz="2400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38980"/>
            <a:ext cx="9144000" cy="17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6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Assignment #2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9957" y="1825625"/>
            <a:ext cx="11205556" cy="474974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Setup </a:t>
            </a:r>
            <a:r>
              <a:rPr lang="en-US" altLang="zh-TW" dirty="0" err="1" smtClean="0"/>
              <a:t>Keras</a:t>
            </a:r>
            <a:r>
              <a:rPr lang="en-US" altLang="zh-TW" dirty="0"/>
              <a:t> </a:t>
            </a:r>
            <a:r>
              <a:rPr lang="en-US" altLang="zh-TW" dirty="0" smtClean="0"/>
              <a:t>environment.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Modify the </a:t>
            </a:r>
            <a:r>
              <a:rPr lang="en-US" altLang="zh-TW" dirty="0" err="1" smtClean="0"/>
              <a:t>Keras</a:t>
            </a:r>
            <a:r>
              <a:rPr lang="en-US" altLang="zh-TW" dirty="0" smtClean="0"/>
              <a:t> sample code (or write your own) to define new model using VGG with only the first fully connected layer left (remove the rest).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Use Python to load input data (</a:t>
            </a:r>
            <a:r>
              <a:rPr lang="en-US" altLang="zh-TW" dirty="0"/>
              <a:t>The Extended Yale Face </a:t>
            </a:r>
            <a:r>
              <a:rPr lang="en-US" altLang="zh-TW" dirty="0" smtClean="0"/>
              <a:t>Database)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Split the dataset by </a:t>
            </a:r>
            <a:r>
              <a:rPr lang="en-US" altLang="zh-TW" dirty="0" smtClean="0">
                <a:solidFill>
                  <a:srgbClr val="0000FF"/>
                </a:solidFill>
              </a:rPr>
              <a:t>35/30 in each class </a:t>
            </a:r>
            <a:r>
              <a:rPr lang="en-US" altLang="zh-TW" dirty="0" smtClean="0"/>
              <a:t>as training/testing dataset.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Run </a:t>
            </a:r>
            <a:r>
              <a:rPr lang="en-US" altLang="zh-TW" dirty="0" err="1" smtClean="0"/>
              <a:t>Keras</a:t>
            </a:r>
            <a:r>
              <a:rPr lang="en-US" altLang="zh-TW" dirty="0" smtClean="0"/>
              <a:t> to obtain the accuracy of test data for face recognition.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Improve your model using any technique </a:t>
            </a:r>
            <a:r>
              <a:rPr lang="en-US" altLang="zh-TW" dirty="0"/>
              <a:t>from </a:t>
            </a:r>
            <a:r>
              <a:rPr lang="en-US" altLang="zh-TW" dirty="0">
                <a:solidFill>
                  <a:srgbClr val="0000FF"/>
                </a:solidFill>
              </a:rPr>
              <a:t>Lecture </a:t>
            </a:r>
            <a:r>
              <a:rPr lang="en-US" altLang="zh-TW" dirty="0" smtClean="0">
                <a:solidFill>
                  <a:srgbClr val="0000FF"/>
                </a:solidFill>
              </a:rPr>
              <a:t>8</a:t>
            </a:r>
            <a:r>
              <a:rPr lang="en-US" altLang="zh-TW" dirty="0" smtClean="0"/>
              <a:t>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00FF"/>
                </a:solidFill>
              </a:rPr>
              <a:t>Ref:</a:t>
            </a:r>
          </a:p>
          <a:p>
            <a:pPr marL="514350" indent="-514350">
              <a:buAutoNum type="arabicPeriod"/>
            </a:pPr>
            <a:r>
              <a:rPr lang="en-US" altLang="zh-TW" dirty="0" smtClean="0">
                <a:solidFill>
                  <a:srgbClr val="0000FF"/>
                </a:solidFill>
              </a:rPr>
              <a:t>kerascode.py</a:t>
            </a:r>
          </a:p>
          <a:p>
            <a:pPr marL="514350" indent="-514350">
              <a:buAutoNum type="arabicPeriod"/>
            </a:pPr>
            <a:r>
              <a:rPr lang="en-US" altLang="zh-TW" dirty="0">
                <a:solidFill>
                  <a:srgbClr val="0000FF"/>
                </a:solidFill>
              </a:rPr>
              <a:t>Introduction to Keras.pdf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3535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 for Assignment #1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1057313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Train your model with two initial settings:</a:t>
            </a:r>
          </a:p>
          <a:p>
            <a:pPr lvl="1"/>
            <a:r>
              <a:rPr lang="en-US" altLang="zh-TW" dirty="0" smtClean="0"/>
              <a:t>Random weights</a:t>
            </a:r>
          </a:p>
          <a:p>
            <a:pPr lvl="1"/>
            <a:r>
              <a:rPr lang="en-US" altLang="zh-TW" dirty="0" smtClean="0"/>
              <a:t>Pre-trained weights by PPMI.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Show the error curve/accuracy curve versus iterations.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Compare the overall accuracy </a:t>
            </a:r>
            <a:r>
              <a:rPr lang="en-US" altLang="zh-TW" dirty="0" smtClean="0"/>
              <a:t>(above settings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optimized one) </a:t>
            </a:r>
            <a:r>
              <a:rPr lang="en-US" altLang="zh-TW" dirty="0" smtClean="0"/>
              <a:t>to Nearest Neighbor (HW#1).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Submit </a:t>
            </a:r>
            <a:r>
              <a:rPr lang="en-US" altLang="zh-TW" b="1" dirty="0" smtClean="0">
                <a:solidFill>
                  <a:srgbClr val="7030A0"/>
                </a:solidFill>
              </a:rPr>
              <a:t>two text files </a:t>
            </a:r>
            <a:r>
              <a:rPr lang="en-US" altLang="zh-TW" dirty="0" smtClean="0"/>
              <a:t>and your </a:t>
            </a:r>
            <a:r>
              <a:rPr lang="en-US" altLang="zh-TW" b="1" dirty="0" smtClean="0">
                <a:solidFill>
                  <a:srgbClr val="7030A0"/>
                </a:solidFill>
              </a:rPr>
              <a:t>code/model</a:t>
            </a:r>
            <a:r>
              <a:rPr lang="en-US" altLang="zh-TW" dirty="0" smtClean="0"/>
              <a:t> to E-Course</a:t>
            </a:r>
          </a:p>
          <a:p>
            <a:pPr lvl="1"/>
            <a:r>
              <a:rPr lang="en-US" altLang="zh-TW" dirty="0"/>
              <a:t>Readme – How to run your </a:t>
            </a:r>
            <a:r>
              <a:rPr lang="en-US" altLang="zh-TW" dirty="0" smtClean="0"/>
              <a:t>code </a:t>
            </a:r>
            <a:endParaRPr lang="en-US" altLang="zh-TW" dirty="0"/>
          </a:p>
          <a:p>
            <a:pPr lvl="1"/>
            <a:r>
              <a:rPr lang="en-US" altLang="zh-TW" dirty="0"/>
              <a:t>Report</a:t>
            </a:r>
          </a:p>
          <a:p>
            <a:pPr lvl="2"/>
            <a:r>
              <a:rPr lang="en-US" altLang="zh-TW" dirty="0" smtClean="0"/>
              <a:t>Method description</a:t>
            </a:r>
            <a:endParaRPr lang="en-US" altLang="zh-TW" dirty="0"/>
          </a:p>
          <a:p>
            <a:pPr lvl="2"/>
            <a:r>
              <a:rPr lang="en-US" altLang="zh-TW" dirty="0"/>
              <a:t>Experimental </a:t>
            </a:r>
            <a:r>
              <a:rPr lang="en-US" altLang="zh-TW" dirty="0" smtClean="0"/>
              <a:t>results - accuracy</a:t>
            </a:r>
            <a:endParaRPr lang="en-US" altLang="zh-TW" dirty="0"/>
          </a:p>
          <a:p>
            <a:pPr lvl="2"/>
            <a:r>
              <a:rPr lang="en-US" altLang="zh-TW" dirty="0" smtClean="0"/>
              <a:t>Discussion of difficulty or problem encountered </a:t>
            </a:r>
            <a:endParaRPr lang="zh-TW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rgbClr val="0000FF"/>
                </a:solidFill>
              </a:rPr>
              <a:t>Deadline: 05/07(Mon)</a:t>
            </a:r>
            <a:r>
              <a:rPr lang="zh-TW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11:59p.m</a:t>
            </a:r>
            <a:endParaRPr lang="zh-TW" altLang="en-US" dirty="0" smtClean="0">
              <a:solidFill>
                <a:srgbClr val="0000FF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422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 </a:t>
            </a:r>
            <a:r>
              <a:rPr lang="en-US" altLang="zh-TW" dirty="0" err="1" smtClean="0"/>
              <a:t>Keras</a:t>
            </a:r>
            <a:r>
              <a:rPr lang="en-US" altLang="zh-TW" dirty="0" smtClean="0"/>
              <a:t> by using pre-trained weights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0470" y="1559617"/>
            <a:ext cx="6560127" cy="5158424"/>
          </a:xfrm>
        </p:spPr>
        <p:txBody>
          <a:bodyPr>
            <a:noAutofit/>
          </a:bodyPr>
          <a:lstStyle/>
          <a:p>
            <a:r>
              <a:rPr lang="en-US" altLang="zh-TW" sz="2000" dirty="0" err="1"/>
              <a:t>def</a:t>
            </a:r>
            <a:r>
              <a:rPr lang="en-US" altLang="zh-TW" sz="2000" dirty="0"/>
              <a:t> VGG16():</a:t>
            </a:r>
          </a:p>
          <a:p>
            <a:r>
              <a:rPr lang="en-US" altLang="zh-TW" sz="2000" dirty="0"/>
              <a:t>        </a:t>
            </a:r>
            <a:r>
              <a:rPr lang="en-US" altLang="zh-TW" sz="2000" dirty="0" err="1"/>
              <a:t>input_layer</a:t>
            </a:r>
            <a:r>
              <a:rPr lang="en-US" altLang="zh-TW" sz="2000" dirty="0"/>
              <a:t>…</a:t>
            </a:r>
          </a:p>
          <a:p>
            <a:r>
              <a:rPr lang="en-US" altLang="zh-TW" sz="2000" dirty="0"/>
              <a:t>        …</a:t>
            </a:r>
          </a:p>
          <a:p>
            <a:r>
              <a:rPr lang="en-US" altLang="zh-TW" sz="2000" dirty="0"/>
              <a:t>        </a:t>
            </a:r>
            <a:r>
              <a:rPr lang="en-US" altLang="zh-TW" sz="2000" dirty="0" err="1"/>
              <a:t>output_layer</a:t>
            </a:r>
            <a:r>
              <a:rPr lang="en-US" altLang="zh-TW" sz="2000" dirty="0"/>
              <a:t>…</a:t>
            </a:r>
          </a:p>
          <a:p>
            <a:r>
              <a:rPr lang="en-US" altLang="zh-TW" sz="2000" dirty="0"/>
              <a:t>        </a:t>
            </a:r>
            <a:r>
              <a:rPr lang="en-US" altLang="zh-TW" sz="2000" dirty="0" err="1"/>
              <a:t>my_model</a:t>
            </a:r>
            <a:r>
              <a:rPr lang="en-US" altLang="zh-TW" sz="2000" dirty="0"/>
              <a:t> = Model(</a:t>
            </a:r>
            <a:r>
              <a:rPr lang="en-US" altLang="zh-TW" sz="2000" dirty="0" err="1"/>
              <a:t>intputs</a:t>
            </a:r>
            <a:r>
              <a:rPr lang="en-US" altLang="zh-TW" sz="2000" dirty="0"/>
              <a:t>=</a:t>
            </a:r>
            <a:r>
              <a:rPr lang="en-US" altLang="zh-TW" sz="2000" dirty="0" err="1"/>
              <a:t>input_layer</a:t>
            </a:r>
            <a:r>
              <a:rPr lang="en-US" altLang="zh-TW" sz="2000" dirty="0"/>
              <a:t>, outputs=</a:t>
            </a:r>
            <a:r>
              <a:rPr lang="en-US" altLang="zh-TW" sz="2000" dirty="0" err="1"/>
              <a:t>output_layer</a:t>
            </a:r>
            <a:r>
              <a:rPr lang="en-US" altLang="zh-TW" sz="2000" dirty="0"/>
              <a:t>)</a:t>
            </a:r>
          </a:p>
          <a:p>
            <a:r>
              <a:rPr lang="en-US" altLang="zh-TW" sz="2000" dirty="0"/>
              <a:t>        </a:t>
            </a:r>
            <a:r>
              <a:rPr lang="en-US" altLang="zh-TW" sz="2000" dirty="0" err="1"/>
              <a:t>my_model.complie</a:t>
            </a:r>
            <a:r>
              <a:rPr lang="en-US" altLang="zh-TW" sz="2000" dirty="0"/>
              <a:t>(optimizer=SGD(1e-2), loss=‘</a:t>
            </a:r>
            <a:r>
              <a:rPr lang="en-US" altLang="zh-TW" sz="2000" dirty="0" err="1"/>
              <a:t>mse</a:t>
            </a:r>
            <a:r>
              <a:rPr lang="en-US" altLang="zh-TW" sz="2000" dirty="0"/>
              <a:t>’)</a:t>
            </a:r>
          </a:p>
          <a:p>
            <a:r>
              <a:rPr lang="en-US" altLang="zh-TW" sz="2000" dirty="0"/>
              <a:t>        return </a:t>
            </a:r>
            <a:r>
              <a:rPr lang="en-US" altLang="zh-TW" sz="2000" dirty="0" err="1"/>
              <a:t>my_model</a:t>
            </a:r>
            <a:endParaRPr lang="en-US" altLang="zh-TW" sz="2000" dirty="0"/>
          </a:p>
          <a:p>
            <a:r>
              <a:rPr lang="en-US" altLang="zh-TW" sz="2000" dirty="0" smtClean="0"/>
              <a:t>model </a:t>
            </a:r>
            <a:r>
              <a:rPr lang="en-US" altLang="zh-TW" sz="2000" dirty="0"/>
              <a:t>= VGG16()</a:t>
            </a:r>
          </a:p>
          <a:p>
            <a:r>
              <a:rPr lang="en-US" altLang="zh-TW" sz="20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</a:rPr>
              <a:t>to save weight in </a:t>
            </a:r>
            <a:r>
              <a:rPr lang="en-US" altLang="zh-TW" sz="2000" b="1" dirty="0" smtClean="0">
                <a:solidFill>
                  <a:schemeClr val="accent6">
                    <a:lumMod val="75000"/>
                  </a:schemeClr>
                </a:solidFill>
              </a:rPr>
              <a:t>model</a:t>
            </a:r>
            <a:endParaRPr lang="en-US" altLang="zh-TW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TW" sz="2000" dirty="0" err="1"/>
              <a:t>model.fit</a:t>
            </a:r>
            <a:r>
              <a:rPr lang="en-US" altLang="zh-TW" sz="2000" dirty="0"/>
              <a:t>() # training… </a:t>
            </a:r>
          </a:p>
          <a:p>
            <a:r>
              <a:rPr lang="en-US" altLang="zh-TW" sz="20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</a:rPr>
              <a:t>after training…</a:t>
            </a:r>
          </a:p>
          <a:p>
            <a:r>
              <a:rPr lang="en-US" altLang="zh-TW" sz="2000" dirty="0" err="1"/>
              <a:t>model.save_weights</a:t>
            </a:r>
            <a:r>
              <a:rPr lang="en-US" altLang="zh-TW" sz="2000" dirty="0"/>
              <a:t>(‘</a:t>
            </a:r>
            <a:r>
              <a:rPr lang="en-US" altLang="zh-TW" sz="2000" dirty="0" err="1"/>
              <a:t>file_path</a:t>
            </a:r>
            <a:r>
              <a:rPr lang="en-US" altLang="zh-TW" sz="2000" dirty="0" smtClean="0"/>
              <a:t>’)</a:t>
            </a:r>
            <a:endParaRPr lang="en-US" altLang="zh-TW" sz="2000" dirty="0"/>
          </a:p>
        </p:txBody>
      </p:sp>
      <p:sp>
        <p:nvSpPr>
          <p:cNvPr id="5" name="矩形 4"/>
          <p:cNvSpPr/>
          <p:nvPr/>
        </p:nvSpPr>
        <p:spPr>
          <a:xfrm>
            <a:off x="5150499" y="4799698"/>
            <a:ext cx="6621791" cy="1569660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 to load weight into model…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model.load_weights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weight_path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by_name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en-US" altLang="zh-TW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by_name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means load weights use layer name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model.fit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# training…</a:t>
            </a:r>
          </a:p>
        </p:txBody>
      </p:sp>
    </p:spTree>
    <p:extLst>
      <p:ext uri="{BB962C8B-B14F-4D97-AF65-F5344CB8AC3E}">
        <p14:creationId xmlns:p14="http://schemas.microsoft.com/office/powerpoint/2010/main" val="2900948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295</Words>
  <Application>Microsoft Office PowerPoint</Application>
  <PresentationFormat>寬螢幕</PresentationFormat>
  <Paragraphs>56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Machine Learning</vt:lpstr>
      <vt:lpstr>Face Recognition by Keras</vt:lpstr>
      <vt:lpstr>Assignment #2</vt:lpstr>
      <vt:lpstr>Requirement for Assignment #1</vt:lpstr>
      <vt:lpstr>Training Keras by using pre-trained weights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user</dc:creator>
  <cp:lastModifiedBy>user</cp:lastModifiedBy>
  <cp:revision>29</cp:revision>
  <dcterms:created xsi:type="dcterms:W3CDTF">2018-03-29T04:35:59Z</dcterms:created>
  <dcterms:modified xsi:type="dcterms:W3CDTF">2018-04-19T05:13:22Z</dcterms:modified>
</cp:coreProperties>
</file>