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28F0E722-9301-4EEB-9ECC-BF86ACD4456C}"/>
              </a:ext>
            </a:extLst>
          </p:cNvPr>
          <p:cNvSpPr/>
          <p:nvPr/>
        </p:nvSpPr>
        <p:spPr>
          <a:xfrm>
            <a:off x="2984835" y="336531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>
            <a:extLst>
              <a:ext uri="{FF2B5EF4-FFF2-40B4-BE49-F238E27FC236}">
                <a16:creationId xmlns:a16="http://schemas.microsoft.com/office/drawing/2014/main" id="{61EA6C61-24E3-46C8-B34C-E25C54CE45C3}"/>
              </a:ext>
            </a:extLst>
          </p:cNvPr>
          <p:cNvCxnSpPr>
            <a:stCxn id="4" idx="2"/>
            <a:endCxn id="2" idx="0"/>
          </p:cNvCxnSpPr>
          <p:nvPr/>
        </p:nvCxnSpPr>
        <p:spPr>
          <a:xfrm rot="16200000" flipH="1">
            <a:off x="3221444" y="320682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>
            <a:extLst>
              <a:ext uri="{FF2B5EF4-FFF2-40B4-BE49-F238E27FC236}">
                <a16:creationId xmlns:a16="http://schemas.microsoft.com/office/drawing/2014/main" id="{ACD6B21F-7D73-4512-843E-8ADD33A3B091}"/>
              </a:ext>
            </a:extLst>
          </p:cNvPr>
          <p:cNvSpPr/>
          <p:nvPr/>
        </p:nvSpPr>
        <p:spPr>
          <a:xfrm>
            <a:off x="2984835" y="260572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8B018B0F-4E10-4850-912D-8860FAF88A64}"/>
              </a:ext>
            </a:extLst>
          </p:cNvPr>
          <p:cNvSpPr/>
          <p:nvPr/>
        </p:nvSpPr>
        <p:spPr>
          <a:xfrm>
            <a:off x="1484409" y="261207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>
            <a:extLst>
              <a:ext uri="{FF2B5EF4-FFF2-40B4-BE49-F238E27FC236}">
                <a16:creationId xmlns:a16="http://schemas.microsoft.com/office/drawing/2014/main" id="{B65C9360-F9B5-4B60-8C20-DB2BFB055365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2274601" y="2827033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" name="Elbow Connector 40">
            <a:extLst>
              <a:ext uri="{FF2B5EF4-FFF2-40B4-BE49-F238E27FC236}">
                <a16:creationId xmlns:a16="http://schemas.microsoft.com/office/drawing/2014/main" id="{13CC8C1C-F3C0-43F9-8489-7AD95621AD66}"/>
              </a:ext>
            </a:extLst>
          </p:cNvPr>
          <p:cNvCxnSpPr>
            <a:stCxn id="5" idx="2"/>
            <a:endCxn id="2" idx="1"/>
          </p:cNvCxnSpPr>
          <p:nvPr/>
        </p:nvCxnSpPr>
        <p:spPr>
          <a:xfrm rot="16200000" flipH="1">
            <a:off x="2190167" y="2744026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Rectangle 22">
            <a:extLst>
              <a:ext uri="{FF2B5EF4-FFF2-40B4-BE49-F238E27FC236}">
                <a16:creationId xmlns:a16="http://schemas.microsoft.com/office/drawing/2014/main" id="{D39A943A-4A04-46EA-9862-8E89B5A26C84}"/>
              </a:ext>
            </a:extLst>
          </p:cNvPr>
          <p:cNvSpPr/>
          <p:nvPr/>
        </p:nvSpPr>
        <p:spPr>
          <a:xfrm>
            <a:off x="6400800" y="3344038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9" name="Elbow Connector 40">
            <a:extLst>
              <a:ext uri="{FF2B5EF4-FFF2-40B4-BE49-F238E27FC236}">
                <a16:creationId xmlns:a16="http://schemas.microsoft.com/office/drawing/2014/main" id="{A483F5A6-0537-474B-833A-CD6BC3AF2CD3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rot="16200000" flipH="1">
            <a:off x="6637409" y="3185549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>
            <a:extLst>
              <a:ext uri="{FF2B5EF4-FFF2-40B4-BE49-F238E27FC236}">
                <a16:creationId xmlns:a16="http://schemas.microsoft.com/office/drawing/2014/main" id="{DE778895-9549-487A-A3DB-905D81E2C988}"/>
              </a:ext>
            </a:extLst>
          </p:cNvPr>
          <p:cNvSpPr/>
          <p:nvPr/>
        </p:nvSpPr>
        <p:spPr>
          <a:xfrm>
            <a:off x="6400800" y="2584451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Rectangle 65">
            <a:extLst>
              <a:ext uri="{FF2B5EF4-FFF2-40B4-BE49-F238E27FC236}">
                <a16:creationId xmlns:a16="http://schemas.microsoft.com/office/drawing/2014/main" id="{7E19468F-DD04-4FDA-B2E7-D48F1616B6EE}"/>
              </a:ext>
            </a:extLst>
          </p:cNvPr>
          <p:cNvSpPr/>
          <p:nvPr/>
        </p:nvSpPr>
        <p:spPr>
          <a:xfrm>
            <a:off x="4724400" y="2590800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2" name="Elbow Connector 40">
            <a:extLst>
              <a:ext uri="{FF2B5EF4-FFF2-40B4-BE49-F238E27FC236}">
                <a16:creationId xmlns:a16="http://schemas.microsoft.com/office/drawing/2014/main" id="{0F3B535C-70A1-4C65-8137-310A1050244A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 flipV="1">
            <a:off x="5514592" y="2805757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40">
            <a:extLst>
              <a:ext uri="{FF2B5EF4-FFF2-40B4-BE49-F238E27FC236}">
                <a16:creationId xmlns:a16="http://schemas.microsoft.com/office/drawing/2014/main" id="{63742429-D36D-48B4-A5D7-47B9A68DBE0B}"/>
              </a:ext>
            </a:extLst>
          </p:cNvPr>
          <p:cNvCxnSpPr>
            <a:stCxn id="11" idx="2"/>
            <a:endCxn id="14" idx="1"/>
          </p:cNvCxnSpPr>
          <p:nvPr/>
        </p:nvCxnSpPr>
        <p:spPr>
          <a:xfrm rot="16200000" flipH="1">
            <a:off x="4683507" y="3469401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22">
            <a:extLst>
              <a:ext uri="{FF2B5EF4-FFF2-40B4-BE49-F238E27FC236}">
                <a16:creationId xmlns:a16="http://schemas.microsoft.com/office/drawing/2014/main" id="{AD37712C-4847-440A-A34B-C100EA912E82}"/>
              </a:ext>
            </a:extLst>
          </p:cNvPr>
          <p:cNvSpPr/>
          <p:nvPr/>
        </p:nvSpPr>
        <p:spPr>
          <a:xfrm>
            <a:off x="5410200" y="4022715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D5EBFDEB-EE18-48E0-8931-C2DA4243B90F}"/>
              </a:ext>
            </a:extLst>
          </p:cNvPr>
          <p:cNvSpPr/>
          <p:nvPr/>
        </p:nvSpPr>
        <p:spPr>
          <a:xfrm>
            <a:off x="6333836" y="4022715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6" name="Isosceles Triangle 102">
            <a:extLst>
              <a:ext uri="{FF2B5EF4-FFF2-40B4-BE49-F238E27FC236}">
                <a16:creationId xmlns:a16="http://schemas.microsoft.com/office/drawing/2014/main" id="{0813B76B-D935-447A-AC87-0EEC47A680CE}"/>
              </a:ext>
            </a:extLst>
          </p:cNvPr>
          <p:cNvSpPr/>
          <p:nvPr/>
        </p:nvSpPr>
        <p:spPr>
          <a:xfrm rot="10800000" flipV="1">
            <a:off x="6633672" y="3690798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7" name="Elbow Connector 103">
            <a:extLst>
              <a:ext uri="{FF2B5EF4-FFF2-40B4-BE49-F238E27FC236}">
                <a16:creationId xmlns:a16="http://schemas.microsoft.com/office/drawing/2014/main" id="{4EFF085F-746C-4003-8E74-88AE226380E8}"/>
              </a:ext>
            </a:extLst>
          </p:cNvPr>
          <p:cNvCxnSpPr>
            <a:stCxn id="16" idx="3"/>
            <a:endCxn id="14" idx="0"/>
          </p:cNvCxnSpPr>
          <p:nvPr/>
        </p:nvCxnSpPr>
        <p:spPr>
          <a:xfrm rot="5400000">
            <a:off x="6227759" y="3481550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Elbow Connector 103">
            <a:extLst>
              <a:ext uri="{FF2B5EF4-FFF2-40B4-BE49-F238E27FC236}">
                <a16:creationId xmlns:a16="http://schemas.microsoft.com/office/drawing/2014/main" id="{E47C4E7F-8C8C-40CC-AA1D-EACBB6BCA94B}"/>
              </a:ext>
            </a:extLst>
          </p:cNvPr>
          <p:cNvCxnSpPr>
            <a:stCxn id="16" idx="3"/>
            <a:endCxn id="15" idx="0"/>
          </p:cNvCxnSpPr>
          <p:nvPr/>
        </p:nvCxnSpPr>
        <p:spPr>
          <a:xfrm rot="5400000">
            <a:off x="6689577" y="3943368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Striped Right Arrow 26">
            <a:extLst>
              <a:ext uri="{FF2B5EF4-FFF2-40B4-BE49-F238E27FC236}">
                <a16:creationId xmlns:a16="http://schemas.microsoft.com/office/drawing/2014/main" id="{142725B0-32DA-44DB-A8E4-3E774FCFDFCC}"/>
              </a:ext>
            </a:extLst>
          </p:cNvPr>
          <p:cNvSpPr/>
          <p:nvPr/>
        </p:nvSpPr>
        <p:spPr>
          <a:xfrm>
            <a:off x="4075209" y="3027063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507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2019-05-29T08:50:25Z</dcterms:created>
  <dcterms:modified xsi:type="dcterms:W3CDTF">2019-05-29T08:55:52Z</dcterms:modified>
</cp:coreProperties>
</file>