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31688083-E55D-4618-9A99-4D9D176B0302}"/>
              </a:ext>
            </a:extLst>
          </p:cNvPr>
          <p:cNvSpPr/>
          <p:nvPr/>
        </p:nvSpPr>
        <p:spPr>
          <a:xfrm>
            <a:off x="4800600" y="3191638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>
            <a:extLst>
              <a:ext uri="{FF2B5EF4-FFF2-40B4-BE49-F238E27FC236}">
                <a16:creationId xmlns:a16="http://schemas.microsoft.com/office/drawing/2014/main" id="{22958244-C53D-4C82-8D37-5F1689359559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5037209" y="3033149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>
            <a:extLst>
              <a:ext uri="{FF2B5EF4-FFF2-40B4-BE49-F238E27FC236}">
                <a16:creationId xmlns:a16="http://schemas.microsoft.com/office/drawing/2014/main" id="{105755FD-E33A-4E15-B9A1-A00E2713F9C4}"/>
              </a:ext>
            </a:extLst>
          </p:cNvPr>
          <p:cNvSpPr/>
          <p:nvPr/>
        </p:nvSpPr>
        <p:spPr>
          <a:xfrm>
            <a:off x="4800600" y="2432051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02296CAF-0941-4F83-A5B7-CCEB360225A7}"/>
              </a:ext>
            </a:extLst>
          </p:cNvPr>
          <p:cNvSpPr/>
          <p:nvPr/>
        </p:nvSpPr>
        <p:spPr>
          <a:xfrm>
            <a:off x="3124200" y="2438400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>
            <a:extLst>
              <a:ext uri="{FF2B5EF4-FFF2-40B4-BE49-F238E27FC236}">
                <a16:creationId xmlns:a16="http://schemas.microsoft.com/office/drawing/2014/main" id="{1727A561-A4FC-414A-B465-C5335546AC76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3914392" y="2653357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40">
            <a:extLst>
              <a:ext uri="{FF2B5EF4-FFF2-40B4-BE49-F238E27FC236}">
                <a16:creationId xmlns:a16="http://schemas.microsoft.com/office/drawing/2014/main" id="{89D4B23F-2656-460F-929F-63971798C589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3546858" y="2853450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22">
            <a:extLst>
              <a:ext uri="{FF2B5EF4-FFF2-40B4-BE49-F238E27FC236}">
                <a16:creationId xmlns:a16="http://schemas.microsoft.com/office/drawing/2014/main" id="{06F2B6F9-FA6B-4156-AEB5-C952824B17D7}"/>
              </a:ext>
            </a:extLst>
          </p:cNvPr>
          <p:cNvSpPr/>
          <p:nvPr/>
        </p:nvSpPr>
        <p:spPr>
          <a:xfrm>
            <a:off x="4737102" y="3870315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9" name="Isosceles Triangle 102">
            <a:extLst>
              <a:ext uri="{FF2B5EF4-FFF2-40B4-BE49-F238E27FC236}">
                <a16:creationId xmlns:a16="http://schemas.microsoft.com/office/drawing/2014/main" id="{3E809A61-BE26-40B3-BCA2-ABCE60727CBE}"/>
              </a:ext>
            </a:extLst>
          </p:cNvPr>
          <p:cNvSpPr/>
          <p:nvPr/>
        </p:nvSpPr>
        <p:spPr>
          <a:xfrm rot="10800000" flipV="1">
            <a:off x="5033472" y="3538398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" name="Elbow Connector 103">
            <a:extLst>
              <a:ext uri="{FF2B5EF4-FFF2-40B4-BE49-F238E27FC236}">
                <a16:creationId xmlns:a16="http://schemas.microsoft.com/office/drawing/2014/main" id="{119E17F1-4257-45E6-A89F-BBAB08D106DD}"/>
              </a:ext>
            </a:extLst>
          </p:cNvPr>
          <p:cNvCxnSpPr>
            <a:stCxn id="9" idx="3"/>
            <a:endCxn id="8" idx="0"/>
          </p:cNvCxnSpPr>
          <p:nvPr/>
        </p:nvCxnSpPr>
        <p:spPr>
          <a:xfrm rot="16200000" flipH="1">
            <a:off x="5091109" y="3791535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8941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2019-05-29T08:50:25Z</dcterms:created>
  <dcterms:modified xsi:type="dcterms:W3CDTF">2019-05-29T08:56:50Z</dcterms:modified>
</cp:coreProperties>
</file>