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D7A1150D-11BA-41F2-A48D-4A6782875E7E}"/>
              </a:ext>
            </a:extLst>
          </p:cNvPr>
          <p:cNvSpPr/>
          <p:nvPr/>
        </p:nvSpPr>
        <p:spPr>
          <a:xfrm>
            <a:off x="3130643" y="3395329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>
            <a:extLst>
              <a:ext uri="{FF2B5EF4-FFF2-40B4-BE49-F238E27FC236}">
                <a16:creationId xmlns:a16="http://schemas.microsoft.com/office/drawing/2014/main" id="{FE51E39E-BD3C-41B6-924D-E3A5B2B81190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3367252" y="3236840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>
            <a:extLst>
              <a:ext uri="{FF2B5EF4-FFF2-40B4-BE49-F238E27FC236}">
                <a16:creationId xmlns:a16="http://schemas.microsoft.com/office/drawing/2014/main" id="{80603A6A-6D71-495B-9727-128A2CD4BF97}"/>
              </a:ext>
            </a:extLst>
          </p:cNvPr>
          <p:cNvSpPr/>
          <p:nvPr/>
        </p:nvSpPr>
        <p:spPr>
          <a:xfrm>
            <a:off x="3130643" y="2635742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6DB563DB-7FE4-47DE-BE43-8B5BBE4974C1}"/>
              </a:ext>
            </a:extLst>
          </p:cNvPr>
          <p:cNvSpPr/>
          <p:nvPr/>
        </p:nvSpPr>
        <p:spPr>
          <a:xfrm>
            <a:off x="5191312" y="3364975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40">
            <a:extLst>
              <a:ext uri="{FF2B5EF4-FFF2-40B4-BE49-F238E27FC236}">
                <a16:creationId xmlns:a16="http://schemas.microsoft.com/office/drawing/2014/main" id="{5FEC56C6-32CC-48B0-B6A8-32E2B267C78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16200000" flipH="1">
            <a:off x="5427921" y="320648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5">
            <a:extLst>
              <a:ext uri="{FF2B5EF4-FFF2-40B4-BE49-F238E27FC236}">
                <a16:creationId xmlns:a16="http://schemas.microsoft.com/office/drawing/2014/main" id="{DCBC5A28-1432-4329-A80C-A3CF5757DA67}"/>
              </a:ext>
            </a:extLst>
          </p:cNvPr>
          <p:cNvSpPr/>
          <p:nvPr/>
        </p:nvSpPr>
        <p:spPr>
          <a:xfrm>
            <a:off x="5191312" y="260538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A57154BF-791F-431B-ACBF-A5610431E658}"/>
              </a:ext>
            </a:extLst>
          </p:cNvPr>
          <p:cNvSpPr/>
          <p:nvPr/>
        </p:nvSpPr>
        <p:spPr>
          <a:xfrm>
            <a:off x="5153622" y="4043652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E401FA62-5AB0-478F-9E03-7A55AA2FD1EF}"/>
              </a:ext>
            </a:extLst>
          </p:cNvPr>
          <p:cNvSpPr/>
          <p:nvPr/>
        </p:nvSpPr>
        <p:spPr>
          <a:xfrm rot="10800000" flipV="1">
            <a:off x="5451156" y="3711735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" name="Elbow Connector 103">
            <a:extLst>
              <a:ext uri="{FF2B5EF4-FFF2-40B4-BE49-F238E27FC236}">
                <a16:creationId xmlns:a16="http://schemas.microsoft.com/office/drawing/2014/main" id="{82379FE6-E5F6-49AE-8BD3-A90C48F93BBF}"/>
              </a:ext>
            </a:extLst>
          </p:cNvPr>
          <p:cNvCxnSpPr>
            <a:stCxn id="9" idx="3"/>
            <a:endCxn id="8" idx="0"/>
          </p:cNvCxnSpPr>
          <p:nvPr/>
        </p:nvCxnSpPr>
        <p:spPr>
          <a:xfrm rot="16200000" flipH="1">
            <a:off x="5508211" y="3965454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Striped Right Arrow 40">
            <a:extLst>
              <a:ext uri="{FF2B5EF4-FFF2-40B4-BE49-F238E27FC236}">
                <a16:creationId xmlns:a16="http://schemas.microsoft.com/office/drawing/2014/main" id="{EE1E11BC-D3A3-42A2-933A-32DC8614E219}"/>
              </a:ext>
            </a:extLst>
          </p:cNvPr>
          <p:cNvSpPr/>
          <p:nvPr/>
        </p:nvSpPr>
        <p:spPr>
          <a:xfrm>
            <a:off x="4419600" y="304800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23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2019-05-29T08:54:04Z</dcterms:modified>
</cp:coreProperties>
</file>