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F4ED0A2-E2B4-444F-9FCE-166AEA233CE9}"/>
              </a:ext>
            </a:extLst>
          </p:cNvPr>
          <p:cNvSpPr/>
          <p:nvPr/>
        </p:nvSpPr>
        <p:spPr>
          <a:xfrm>
            <a:off x="4546456" y="3101440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FE834DE4-76C2-4E2D-A074-23616309C223}"/>
              </a:ext>
            </a:extLst>
          </p:cNvPr>
          <p:cNvSpPr/>
          <p:nvPr/>
        </p:nvSpPr>
        <p:spPr>
          <a:xfrm>
            <a:off x="2895600" y="2971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48568F7A-92E8-4535-8A89-9E1EAED0A377}"/>
              </a:ext>
            </a:extLst>
          </p:cNvPr>
          <p:cNvSpPr/>
          <p:nvPr/>
        </p:nvSpPr>
        <p:spPr>
          <a:xfrm>
            <a:off x="2895600" y="336678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067A22D-F3C1-4765-BBA7-26AEC1C64B13}"/>
              </a:ext>
            </a:extLst>
          </p:cNvPr>
          <p:cNvSpPr/>
          <p:nvPr/>
        </p:nvSpPr>
        <p:spPr>
          <a:xfrm>
            <a:off x="2895600" y="376177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6" name="Isosceles Triangle 24">
            <a:extLst>
              <a:ext uri="{FF2B5EF4-FFF2-40B4-BE49-F238E27FC236}">
                <a16:creationId xmlns:a16="http://schemas.microsoft.com/office/drawing/2014/main" id="{FDB5781D-0F9A-407E-BB43-1008E94AC20E}"/>
              </a:ext>
            </a:extLst>
          </p:cNvPr>
          <p:cNvSpPr/>
          <p:nvPr/>
        </p:nvSpPr>
        <p:spPr>
          <a:xfrm rot="5400000">
            <a:off x="4310564" y="3230798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" name="Elbow Connector 25">
            <a:extLst>
              <a:ext uri="{FF2B5EF4-FFF2-40B4-BE49-F238E27FC236}">
                <a16:creationId xmlns:a16="http://schemas.microsoft.com/office/drawing/2014/main" id="{32DBDDE9-C876-4425-A443-2D6CAE3A7711}"/>
              </a:ext>
            </a:extLst>
          </p:cNvPr>
          <p:cNvCxnSpPr>
            <a:stCxn id="6" idx="3"/>
            <a:endCxn id="4" idx="3"/>
          </p:cNvCxnSpPr>
          <p:nvPr/>
        </p:nvCxnSpPr>
        <p:spPr>
          <a:xfrm rot="10800000" flipV="1">
            <a:off x="3824897" y="3318559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" name="Elbow Connector 26">
            <a:extLst>
              <a:ext uri="{FF2B5EF4-FFF2-40B4-BE49-F238E27FC236}">
                <a16:creationId xmlns:a16="http://schemas.microsoft.com/office/drawing/2014/main" id="{0949C48B-A3A9-4E14-89A0-C3F7EAD81AE4}"/>
              </a:ext>
            </a:extLst>
          </p:cNvPr>
          <p:cNvCxnSpPr>
            <a:stCxn id="6" idx="3"/>
            <a:endCxn id="3" idx="3"/>
          </p:cNvCxnSpPr>
          <p:nvPr/>
        </p:nvCxnSpPr>
        <p:spPr>
          <a:xfrm rot="10800000">
            <a:off x="3824897" y="3145180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" name="Elbow Connector 29">
            <a:extLst>
              <a:ext uri="{FF2B5EF4-FFF2-40B4-BE49-F238E27FC236}">
                <a16:creationId xmlns:a16="http://schemas.microsoft.com/office/drawing/2014/main" id="{8EE71C81-0577-4321-8430-B56BCE6502B6}"/>
              </a:ext>
            </a:extLst>
          </p:cNvPr>
          <p:cNvCxnSpPr>
            <a:stCxn id="6" idx="3"/>
            <a:endCxn id="5" idx="3"/>
          </p:cNvCxnSpPr>
          <p:nvPr/>
        </p:nvCxnSpPr>
        <p:spPr>
          <a:xfrm rot="10800000" flipV="1">
            <a:off x="3824897" y="3318559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" name="Rectangle 21">
            <a:extLst>
              <a:ext uri="{FF2B5EF4-FFF2-40B4-BE49-F238E27FC236}">
                <a16:creationId xmlns:a16="http://schemas.microsoft.com/office/drawing/2014/main" id="{590750E8-BA98-42D0-8D6D-4BAB48DA64A6}"/>
              </a:ext>
            </a:extLst>
          </p:cNvPr>
          <p:cNvSpPr/>
          <p:nvPr/>
        </p:nvSpPr>
        <p:spPr>
          <a:xfrm>
            <a:off x="2895600" y="257681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11" name="Elbow Connector 26">
            <a:extLst>
              <a:ext uri="{FF2B5EF4-FFF2-40B4-BE49-F238E27FC236}">
                <a16:creationId xmlns:a16="http://schemas.microsoft.com/office/drawing/2014/main" id="{C751A4DE-88E2-4602-A613-E5E721F3A98E}"/>
              </a:ext>
            </a:extLst>
          </p:cNvPr>
          <p:cNvCxnSpPr>
            <a:stCxn id="6" idx="3"/>
            <a:endCxn id="10" idx="3"/>
          </p:cNvCxnSpPr>
          <p:nvPr/>
        </p:nvCxnSpPr>
        <p:spPr>
          <a:xfrm rot="10800000">
            <a:off x="3824897" y="2750194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id="{63BA17DE-5DCF-41AD-9FEC-83CBB460C921}"/>
              </a:ext>
            </a:extLst>
          </p:cNvPr>
          <p:cNvSpPr/>
          <p:nvPr/>
        </p:nvSpPr>
        <p:spPr>
          <a:xfrm>
            <a:off x="4546456" y="3429265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28D92D5-3089-477C-B5DD-86CFE7412265}"/>
              </a:ext>
            </a:extLst>
          </p:cNvPr>
          <p:cNvSpPr/>
          <p:nvPr/>
        </p:nvSpPr>
        <p:spPr>
          <a:xfrm>
            <a:off x="4546456" y="3547657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24043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2019-05-29T08:50:25Z</dcterms:created>
  <dcterms:modified xsi:type="dcterms:W3CDTF">2019-05-29T08:52:30Z</dcterms:modified>
</cp:coreProperties>
</file>