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-2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581393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97465" y="2271241"/>
            <a:ext cx="1974930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1827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6109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384780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585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2073648" y="3210503"/>
            <a:ext cx="861357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787748" y="3496402"/>
            <a:ext cx="1433156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374846" y="3485740"/>
            <a:ext cx="2018094" cy="41727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364988" y="2801241"/>
            <a:ext cx="1680223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endCxn id="35" idx="3"/>
          </p:cNvCxnSpPr>
          <p:nvPr/>
        </p:nvCxnSpPr>
        <p:spPr>
          <a:xfrm rot="5400000">
            <a:off x="3597466" y="2371782"/>
            <a:ext cx="2018095" cy="18407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399355" y="2572808"/>
            <a:ext cx="2417422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179377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557022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886374" y="2085787"/>
            <a:ext cx="1443382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107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09170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2019-05-29T09:36:36Z</dcterms:modified>
</cp:coreProperties>
</file>