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474" y="-9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131"/>
          <p:cNvCxnSpPr>
            <a:cxnSpLocks/>
          </p:cNvCxnSpPr>
          <p:nvPr/>
        </p:nvCxnSpPr>
        <p:spPr>
          <a:xfrm rot="16200000" flipH="1">
            <a:off x="5136573" y="4086558"/>
            <a:ext cx="614343" cy="1840116"/>
          </a:xfrm>
          <a:prstGeom prst="bentConnector2">
            <a:avLst/>
          </a:prstGeom>
          <a:ln w="19050">
            <a:solidFill>
              <a:srgbClr val="E46C0A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08C5ACF-0B2F-4E95-9D2E-0D5149A54410}"/>
              </a:ext>
            </a:extLst>
          </p:cNvPr>
          <p:cNvSpPr/>
          <p:nvPr/>
        </p:nvSpPr>
        <p:spPr>
          <a:xfrm>
            <a:off x="6368290" y="4307700"/>
            <a:ext cx="1402832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681C20F-27A2-4BF4-BFED-39F562E6F143}"/>
              </a:ext>
            </a:extLst>
          </p:cNvPr>
          <p:cNvSpPr/>
          <p:nvPr/>
        </p:nvSpPr>
        <p:spPr>
          <a:xfrm>
            <a:off x="6377641" y="513159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" name="Isosceles Triangle 102">
            <a:extLst>
              <a:ext uri="{FF2B5EF4-FFF2-40B4-BE49-F238E27FC236}">
                <a16:creationId xmlns:a16="http://schemas.microsoft.com/office/drawing/2014/main" id="{C1DD6BC6-DFB3-44BD-97BC-6AFF78B6822D}"/>
              </a:ext>
            </a:extLst>
          </p:cNvPr>
          <p:cNvSpPr/>
          <p:nvPr/>
        </p:nvSpPr>
        <p:spPr>
          <a:xfrm rot="10800000">
            <a:off x="6934200" y="4943989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2" name="Elbow Connector 63">
            <a:extLst>
              <a:ext uri="{FF2B5EF4-FFF2-40B4-BE49-F238E27FC236}">
                <a16:creationId xmlns:a16="http://schemas.microsoft.com/office/drawing/2014/main" id="{2686C0C9-FF77-4F3A-B1F5-B2451145660D}"/>
              </a:ext>
            </a:extLst>
          </p:cNvPr>
          <p:cNvCxnSpPr>
            <a:cxnSpLocks/>
            <a:stCxn id="11" idx="3"/>
          </p:cNvCxnSpPr>
          <p:nvPr/>
        </p:nvCxnSpPr>
        <p:spPr>
          <a:xfrm rot="16200000">
            <a:off x="6950032" y="4806632"/>
            <a:ext cx="271892" cy="2821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" name="Rectangle 62">
            <a:extLst>
              <a:ext uri="{FF2B5EF4-FFF2-40B4-BE49-F238E27FC236}">
                <a16:creationId xmlns:a16="http://schemas.microsoft.com/office/drawing/2014/main" id="{5CD3BEC7-6334-4026-B684-0CC00B94D1B6}"/>
              </a:ext>
            </a:extLst>
          </p:cNvPr>
          <p:cNvSpPr/>
          <p:nvPr/>
        </p:nvSpPr>
        <p:spPr>
          <a:xfrm>
            <a:off x="3650593" y="4339010"/>
            <a:ext cx="1746186" cy="346760"/>
          </a:xfrm>
          <a:prstGeom prst="rect">
            <a:avLst/>
          </a:prstGeom>
          <a:solidFill>
            <a:srgbClr val="E46C0A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0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2019-06-11T08:11:25Z</dcterms:created>
  <dcterms:modified xsi:type="dcterms:W3CDTF">2019-06-11T08:30:43Z</dcterms:modified>
</cp:coreProperties>
</file>