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146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432242" y="269369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428087" y="239959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834408" y="2030976"/>
            <a:ext cx="1490560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2019-06-11T09:45:57Z</dcterms:modified>
</cp:coreProperties>
</file>