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40">
            <a:extLst>
              <a:ext uri="{FF2B5EF4-FFF2-40B4-BE49-F238E27FC236}">
                <a16:creationId xmlns:a16="http://schemas.microsoft.com/office/drawing/2014/main" id="{61EA6C61-24E3-46C8-B34C-E25C54CE45C3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>
            <a:off x="3377554" y="3033412"/>
            <a:ext cx="1" cy="26923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>
            <a:extLst>
              <a:ext uri="{FF2B5EF4-FFF2-40B4-BE49-F238E27FC236}">
                <a16:creationId xmlns:a16="http://schemas.microsoft.com/office/drawing/2014/main" id="{ACD6B21F-7D73-4512-843E-8ADD33A3B091}"/>
              </a:ext>
            </a:extLst>
          </p:cNvPr>
          <p:cNvSpPr/>
          <p:nvPr/>
        </p:nvSpPr>
        <p:spPr>
          <a:xfrm>
            <a:off x="2834522" y="2590800"/>
            <a:ext cx="1086064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8B018B0F-4E10-4850-912D-8860FAF88A64}"/>
              </a:ext>
            </a:extLst>
          </p:cNvPr>
          <p:cNvSpPr/>
          <p:nvPr/>
        </p:nvSpPr>
        <p:spPr>
          <a:xfrm>
            <a:off x="1107424" y="2597149"/>
            <a:ext cx="1207795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LogicManagerTest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>
            <a:extLst>
              <a:ext uri="{FF2B5EF4-FFF2-40B4-BE49-F238E27FC236}">
                <a16:creationId xmlns:a16="http://schemas.microsoft.com/office/drawing/2014/main" id="{B65C9360-F9B5-4B60-8C20-DB2BFB05536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315219" y="2812106"/>
            <a:ext cx="519303" cy="6349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40">
            <a:extLst>
              <a:ext uri="{FF2B5EF4-FFF2-40B4-BE49-F238E27FC236}">
                <a16:creationId xmlns:a16="http://schemas.microsoft.com/office/drawing/2014/main" id="{13CC8C1C-F3C0-43F9-8489-7AD95621AD66}"/>
              </a:ext>
            </a:extLst>
          </p:cNvPr>
          <p:cNvCxnSpPr>
            <a:cxnSpLocks/>
            <a:stCxn id="5" idx="2"/>
            <a:endCxn id="35" idx="1"/>
          </p:cNvCxnSpPr>
          <p:nvPr/>
        </p:nvCxnSpPr>
        <p:spPr>
          <a:xfrm rot="16200000" flipH="1">
            <a:off x="1705214" y="3045868"/>
            <a:ext cx="1124806" cy="111259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Striped Right Arrow 26">
            <a:extLst>
              <a:ext uri="{FF2B5EF4-FFF2-40B4-BE49-F238E27FC236}">
                <a16:creationId xmlns:a16="http://schemas.microsoft.com/office/drawing/2014/main" id="{142725B0-32DA-44DB-A8E4-3E774FCFDFCC}"/>
              </a:ext>
            </a:extLst>
          </p:cNvPr>
          <p:cNvSpPr/>
          <p:nvPr/>
        </p:nvSpPr>
        <p:spPr>
          <a:xfrm>
            <a:off x="4169428" y="3160960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8B211064-D791-43E3-8590-EAB57D36EF35}"/>
              </a:ext>
            </a:extLst>
          </p:cNvPr>
          <p:cNvSpPr/>
          <p:nvPr/>
        </p:nvSpPr>
        <p:spPr>
          <a:xfrm>
            <a:off x="2834523" y="3302644"/>
            <a:ext cx="1086064" cy="346760"/>
          </a:xfrm>
          <a:prstGeom prst="rect">
            <a:avLst/>
          </a:prstGeom>
          <a:solidFill>
            <a:srgbClr val="E46C0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SG" sz="1050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71C5FD4D-2BA1-4419-95ED-AFD90725AD53}"/>
              </a:ext>
            </a:extLst>
          </p:cNvPr>
          <p:cNvSpPr/>
          <p:nvPr/>
        </p:nvSpPr>
        <p:spPr>
          <a:xfrm>
            <a:off x="2823913" y="3991187"/>
            <a:ext cx="1096673" cy="346760"/>
          </a:xfrm>
          <a:prstGeom prst="rect">
            <a:avLst/>
          </a:prstGeom>
          <a:solidFill>
            <a:srgbClr val="E46C0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Elbow Connector 103">
            <a:extLst>
              <a:ext uri="{FF2B5EF4-FFF2-40B4-BE49-F238E27FC236}">
                <a16:creationId xmlns:a16="http://schemas.microsoft.com/office/drawing/2014/main" id="{B5F242EC-7AE4-40E2-84DE-5A910F13290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3372250" y="3649404"/>
            <a:ext cx="5305" cy="341783"/>
          </a:xfrm>
          <a:prstGeom prst="straightConnector1">
            <a:avLst/>
          </a:prstGeom>
          <a:ln w="19050">
            <a:solidFill>
              <a:srgbClr val="E46C0A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Isosceles Triangle 102">
            <a:extLst>
              <a:ext uri="{FF2B5EF4-FFF2-40B4-BE49-F238E27FC236}">
                <a16:creationId xmlns:a16="http://schemas.microsoft.com/office/drawing/2014/main" id="{47F4B572-F204-4267-91B6-118B8B7DCB8C}"/>
              </a:ext>
            </a:extLst>
          </p:cNvPr>
          <p:cNvSpPr/>
          <p:nvPr/>
        </p:nvSpPr>
        <p:spPr>
          <a:xfrm rot="10800000" flipV="1">
            <a:off x="3242302" y="3649404"/>
            <a:ext cx="270504" cy="175523"/>
          </a:xfrm>
          <a:prstGeom prst="triangle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0" name="Elbow Connector 40">
            <a:extLst>
              <a:ext uri="{FF2B5EF4-FFF2-40B4-BE49-F238E27FC236}">
                <a16:creationId xmlns:a16="http://schemas.microsoft.com/office/drawing/2014/main" id="{F45F6AE5-FD42-4182-A2CB-2DC68B485615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7119701" y="3033412"/>
            <a:ext cx="1" cy="26923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65">
            <a:extLst>
              <a:ext uri="{FF2B5EF4-FFF2-40B4-BE49-F238E27FC236}">
                <a16:creationId xmlns:a16="http://schemas.microsoft.com/office/drawing/2014/main" id="{72466882-18BF-4B80-B21A-102533E92698}"/>
              </a:ext>
            </a:extLst>
          </p:cNvPr>
          <p:cNvSpPr/>
          <p:nvPr/>
        </p:nvSpPr>
        <p:spPr>
          <a:xfrm>
            <a:off x="6576669" y="2590800"/>
            <a:ext cx="1086064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5">
            <a:extLst>
              <a:ext uri="{FF2B5EF4-FFF2-40B4-BE49-F238E27FC236}">
                <a16:creationId xmlns:a16="http://schemas.microsoft.com/office/drawing/2014/main" id="{F947A222-B298-401B-979B-F2321083EC04}"/>
              </a:ext>
            </a:extLst>
          </p:cNvPr>
          <p:cNvSpPr/>
          <p:nvPr/>
        </p:nvSpPr>
        <p:spPr>
          <a:xfrm>
            <a:off x="4648200" y="2590800"/>
            <a:ext cx="1207795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LogicManagerTest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3" name="Elbow Connector 40">
            <a:extLst>
              <a:ext uri="{FF2B5EF4-FFF2-40B4-BE49-F238E27FC236}">
                <a16:creationId xmlns:a16="http://schemas.microsoft.com/office/drawing/2014/main" id="{85F64AA0-01D8-4346-BE39-608D611B997F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5855995" y="2812106"/>
            <a:ext cx="720674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40">
            <a:extLst>
              <a:ext uri="{FF2B5EF4-FFF2-40B4-BE49-F238E27FC236}">
                <a16:creationId xmlns:a16="http://schemas.microsoft.com/office/drawing/2014/main" id="{E3CF70CB-78B1-4CEB-BC63-3135BAC7846F}"/>
              </a:ext>
            </a:extLst>
          </p:cNvPr>
          <p:cNvCxnSpPr>
            <a:cxnSpLocks/>
            <a:stCxn id="62" idx="2"/>
            <a:endCxn id="72" idx="1"/>
          </p:cNvCxnSpPr>
          <p:nvPr/>
        </p:nvCxnSpPr>
        <p:spPr>
          <a:xfrm rot="16200000" flipH="1">
            <a:off x="4831498" y="3454011"/>
            <a:ext cx="1131155" cy="289955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22">
            <a:extLst>
              <a:ext uri="{FF2B5EF4-FFF2-40B4-BE49-F238E27FC236}">
                <a16:creationId xmlns:a16="http://schemas.microsoft.com/office/drawing/2014/main" id="{21FAC56E-298A-4FCF-AC89-E08818CF8F0F}"/>
              </a:ext>
            </a:extLst>
          </p:cNvPr>
          <p:cNvSpPr/>
          <p:nvPr/>
        </p:nvSpPr>
        <p:spPr>
          <a:xfrm>
            <a:off x="6576670" y="3302644"/>
            <a:ext cx="1086064" cy="346760"/>
          </a:xfrm>
          <a:prstGeom prst="rect">
            <a:avLst/>
          </a:prstGeom>
          <a:solidFill>
            <a:srgbClr val="E46C0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SG" sz="1050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66" name="Rectangle 22">
            <a:extLst>
              <a:ext uri="{FF2B5EF4-FFF2-40B4-BE49-F238E27FC236}">
                <a16:creationId xmlns:a16="http://schemas.microsoft.com/office/drawing/2014/main" id="{A9381E6E-B90B-4235-A186-68E5819D8177}"/>
              </a:ext>
            </a:extLst>
          </p:cNvPr>
          <p:cNvSpPr/>
          <p:nvPr/>
        </p:nvSpPr>
        <p:spPr>
          <a:xfrm>
            <a:off x="6576669" y="3981662"/>
            <a:ext cx="1096673" cy="346760"/>
          </a:xfrm>
          <a:prstGeom prst="rect">
            <a:avLst/>
          </a:prstGeom>
          <a:solidFill>
            <a:srgbClr val="E46C0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7" name="Isosceles Triangle 102">
            <a:extLst>
              <a:ext uri="{FF2B5EF4-FFF2-40B4-BE49-F238E27FC236}">
                <a16:creationId xmlns:a16="http://schemas.microsoft.com/office/drawing/2014/main" id="{DFC2DE6F-4466-4602-9A35-7FA997A6F3A9}"/>
              </a:ext>
            </a:extLst>
          </p:cNvPr>
          <p:cNvSpPr/>
          <p:nvPr/>
        </p:nvSpPr>
        <p:spPr>
          <a:xfrm rot="10800000" flipV="1">
            <a:off x="6984449" y="3649404"/>
            <a:ext cx="270504" cy="175523"/>
          </a:xfrm>
          <a:prstGeom prst="triangle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8" name="Elbow Connector 103">
            <a:extLst>
              <a:ext uri="{FF2B5EF4-FFF2-40B4-BE49-F238E27FC236}">
                <a16:creationId xmlns:a16="http://schemas.microsoft.com/office/drawing/2014/main" id="{C493ACBE-A71A-40AD-8852-411A48EE50F1}"/>
              </a:ext>
            </a:extLst>
          </p:cNvPr>
          <p:cNvCxnSpPr>
            <a:cxnSpLocks/>
            <a:stCxn id="67" idx="3"/>
            <a:endCxn id="66" idx="0"/>
          </p:cNvCxnSpPr>
          <p:nvPr/>
        </p:nvCxnSpPr>
        <p:spPr>
          <a:xfrm>
            <a:off x="7119701" y="3824927"/>
            <a:ext cx="5305" cy="156735"/>
          </a:xfrm>
          <a:prstGeom prst="straightConnector1">
            <a:avLst/>
          </a:prstGeom>
          <a:ln w="19050">
            <a:solidFill>
              <a:srgbClr val="E46C0A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22">
            <a:extLst>
              <a:ext uri="{FF2B5EF4-FFF2-40B4-BE49-F238E27FC236}">
                <a16:creationId xmlns:a16="http://schemas.microsoft.com/office/drawing/2014/main" id="{23D2B983-5B42-4491-B1F8-2D000AA761B2}"/>
              </a:ext>
            </a:extLst>
          </p:cNvPr>
          <p:cNvSpPr/>
          <p:nvPr/>
        </p:nvSpPr>
        <p:spPr>
          <a:xfrm>
            <a:off x="5542053" y="3991187"/>
            <a:ext cx="894989" cy="346760"/>
          </a:xfrm>
          <a:prstGeom prst="rect">
            <a:avLst/>
          </a:prstGeom>
          <a:solidFill>
            <a:schemeClr val="bg1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E46C0A"/>
                </a:solidFill>
              </a:rPr>
              <a:t>StorageStub</a:t>
            </a:r>
            <a:endParaRPr lang="en-SG" sz="1050" dirty="0">
              <a:solidFill>
                <a:srgbClr val="E46C0A"/>
              </a:solidFill>
            </a:endParaRPr>
          </a:p>
        </p:txBody>
      </p:sp>
      <p:cxnSp>
        <p:nvCxnSpPr>
          <p:cNvPr id="78" name="Elbow Connector 103">
            <a:extLst>
              <a:ext uri="{FF2B5EF4-FFF2-40B4-BE49-F238E27FC236}">
                <a16:creationId xmlns:a16="http://schemas.microsoft.com/office/drawing/2014/main" id="{194271AA-905E-4115-91FC-86299E8AFD51}"/>
              </a:ext>
            </a:extLst>
          </p:cNvPr>
          <p:cNvCxnSpPr>
            <a:cxnSpLocks/>
            <a:stCxn id="67" idx="3"/>
            <a:endCxn id="72" idx="0"/>
          </p:cNvCxnSpPr>
          <p:nvPr/>
        </p:nvCxnSpPr>
        <p:spPr>
          <a:xfrm rot="5400000">
            <a:off x="6471495" y="3342981"/>
            <a:ext cx="166260" cy="1130153"/>
          </a:xfrm>
          <a:prstGeom prst="bentConnector3">
            <a:avLst>
              <a:gd name="adj1" fmla="val 50000"/>
            </a:avLst>
          </a:prstGeom>
          <a:ln w="19050">
            <a:solidFill>
              <a:srgbClr val="E46C0A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450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2019-05-29T08:50:25Z</dcterms:created>
  <dcterms:modified xsi:type="dcterms:W3CDTF">2019-06-17T09:24:49Z</dcterms:modified>
</cp:coreProperties>
</file>