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ADB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howGuides="1">
      <p:cViewPr varScale="1">
        <p:scale>
          <a:sx n="94" d="100"/>
          <a:sy n="94" d="100"/>
        </p:scale>
        <p:origin x="41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10"/>
          <p:cNvCxnSpPr/>
          <p:nvPr/>
        </p:nvCxnSpPr>
        <p:spPr>
          <a:xfrm>
            <a:off x="7689007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57"/>
          <p:cNvCxnSpPr/>
          <p:nvPr/>
        </p:nvCxnSpPr>
        <p:spPr>
          <a:xfrm flipH="1">
            <a:off x="2044742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2" name="TextBox 21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3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25" name="TextBox 24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9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0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2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4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5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6088711" y="1962201"/>
            <a:ext cx="254462" cy="555486"/>
            <a:chOff x="3949242" y="578739"/>
            <a:chExt cx="254462" cy="503902"/>
          </a:xfrm>
        </p:grpSpPr>
        <p:sp>
          <p:nvSpPr>
            <p:cNvPr id="37" name="TextBox 36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8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" name="Group 38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40" name="TextBox 39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1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2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3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cxnSpLocks/>
            <a:endCxn id="60" idx="3"/>
          </p:cNvCxnSpPr>
          <p:nvPr/>
        </p:nvCxnSpPr>
        <p:spPr>
          <a:xfrm flipH="1">
            <a:off x="3917962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cxnSpLocks/>
            <a:endCxn id="62" idx="3"/>
          </p:cNvCxnSpPr>
          <p:nvPr/>
        </p:nvCxnSpPr>
        <p:spPr>
          <a:xfrm flipH="1">
            <a:off x="3917962" y="333243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3925321" y="203617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9" name="Group 48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50" name="TextBox 49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1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2" name="Elbow Connector 51"/>
          <p:cNvCxnSpPr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4" name="Elbow Connector 53"/>
          <p:cNvCxnSpPr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7979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2201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6265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924929" y="232231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4248488" y="203398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67" name="Elbow Connector 12"/>
          <p:cNvCxnSpPr>
            <a:cxnSpLocks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49"/>
          <p:cNvCxnSpPr>
            <a:cxnSpLocks/>
            <a:stCxn id="56" idx="2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V="1">
            <a:off x="3924370" y="253579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65"/>
          <p:cNvSpPr/>
          <p:nvPr/>
        </p:nvSpPr>
        <p:spPr>
          <a:xfrm>
            <a:off x="1103084" y="5234555"/>
            <a:ext cx="7431315" cy="328045"/>
          </a:xfrm>
          <a:prstGeom prst="roundRect">
            <a:avLst/>
          </a:prstGeom>
          <a:solidFill>
            <a:srgbClr val="FCEADB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smtClean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57"/>
          <p:cNvCxnSpPr/>
          <p:nvPr/>
        </p:nvCxnSpPr>
        <p:spPr>
          <a:xfrm>
            <a:off x="2179995" y="4105442"/>
            <a:ext cx="0" cy="115818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110"/>
          <p:cNvCxnSpPr/>
          <p:nvPr/>
        </p:nvCxnSpPr>
        <p:spPr>
          <a:xfrm>
            <a:off x="7824260" y="4499151"/>
            <a:ext cx="0" cy="7387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472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34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Huang Chao</cp:lastModifiedBy>
  <cp:revision>87</cp:revision>
  <dcterms:created xsi:type="dcterms:W3CDTF">2016-07-22T14:33:02Z</dcterms:created>
  <dcterms:modified xsi:type="dcterms:W3CDTF">2017-03-30T15:49:11Z</dcterms:modified>
</cp:coreProperties>
</file>