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</a:t>
            </a:r>
            <a:r>
              <a:rPr lang="en-SG" dirty="0" smtClean="0">
                <a:latin typeface="Consolas" panose="020B0609020204030204" pitchFamily="49" charset="0"/>
              </a:rPr>
              <a:t>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70930"/>
              </p:ext>
            </p:extLst>
          </p:nvPr>
        </p:nvGraphicFramePr>
        <p:xfrm>
          <a:off x="473240" y="1476102"/>
          <a:ext cx="178973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8973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sz="2000" u="sng" dirty="0" smtClean="0"/>
                        <a:t>AddressBook0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61585"/>
              </p:ext>
            </p:extLst>
          </p:nvPr>
        </p:nvGraphicFramePr>
        <p:xfrm>
          <a:off x="2563168" y="393100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:AddressBook1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3317788" y="2022713"/>
            <a:ext cx="234009" cy="8044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803" y="52455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</a:t>
            </a:r>
            <a:r>
              <a:rPr lang="en-SG" dirty="0">
                <a:latin typeface="Consolas" panose="020B0609020204030204" pitchFamily="49" charset="0"/>
              </a:rPr>
              <a:t>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07926"/>
              </p:ext>
            </p:extLst>
          </p:nvPr>
        </p:nvGraphicFramePr>
        <p:xfrm>
          <a:off x="473240" y="3931005"/>
          <a:ext cx="1825824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:AddressBook0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3" name="Up Arrow 22"/>
          <p:cNvSpPr/>
          <p:nvPr/>
        </p:nvSpPr>
        <p:spPr>
          <a:xfrm>
            <a:off x="3187272" y="4432491"/>
            <a:ext cx="261031" cy="7987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0680"/>
              </p:ext>
            </p:extLst>
          </p:nvPr>
        </p:nvGraphicFramePr>
        <p:xfrm>
          <a:off x="2563054" y="148493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:AddressBook1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06832"/>
              </p:ext>
            </p:extLst>
          </p:nvPr>
        </p:nvGraphicFramePr>
        <p:xfrm>
          <a:off x="4581160" y="393100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</a:t>
                      </a:r>
                      <a:r>
                        <a:rPr lang="en-SG" sz="2000" u="sng" dirty="0" smtClean="0"/>
                        <a:t>AddressBook2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6567"/>
              </p:ext>
            </p:extLst>
          </p:nvPr>
        </p:nvGraphicFramePr>
        <p:xfrm>
          <a:off x="4581159" y="148909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</a:t>
                      </a:r>
                      <a:r>
                        <a:rPr lang="en-SG" sz="2000" u="sng" dirty="0" smtClean="0"/>
                        <a:t>AddressBook2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27</cp:revision>
  <dcterms:created xsi:type="dcterms:W3CDTF">2017-07-27T00:35:51Z</dcterms:created>
  <dcterms:modified xsi:type="dcterms:W3CDTF">2018-04-21T18:28:48Z</dcterms:modified>
</cp:coreProperties>
</file>