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6379564" y="4739183"/>
            <a:ext cx="4956351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address book (before ‘add n/David’ was executed) will be restored to </a:t>
            </a:r>
            <a:r>
              <a:rPr lang="en-SG" dirty="0" smtClean="0"/>
              <a:t>s1.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5120640" y="25333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2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222"/>
              </p:ext>
            </p:extLst>
          </p:nvPr>
        </p:nvGraphicFramePr>
        <p:xfrm>
          <a:off x="346129" y="102773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59526"/>
              </p:ext>
            </p:extLst>
          </p:nvPr>
        </p:nvGraphicFramePr>
        <p:xfrm>
          <a:off x="2905197" y="3483675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Up Arrow 22"/>
          <p:cNvSpPr/>
          <p:nvPr/>
        </p:nvSpPr>
        <p:spPr>
          <a:xfrm>
            <a:off x="6593511" y="1906248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582887" y="1953008"/>
            <a:ext cx="1335908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undo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2877" y="966651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516712" y="498098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82288"/>
              </p:ext>
            </p:extLst>
          </p:nvPr>
        </p:nvGraphicFramePr>
        <p:xfrm>
          <a:off x="368736" y="348367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1" name="Up Arrow 30"/>
          <p:cNvSpPr/>
          <p:nvPr/>
        </p:nvSpPr>
        <p:spPr>
          <a:xfrm>
            <a:off x="3989583" y="4353846"/>
            <a:ext cx="261258" cy="7085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5484" y="3422592"/>
            <a:ext cx="11364686" cy="940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838608"/>
              </p:ext>
            </p:extLst>
          </p:nvPr>
        </p:nvGraphicFramePr>
        <p:xfrm>
          <a:off x="2905197" y="102466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53922"/>
              </p:ext>
            </p:extLst>
          </p:nvPr>
        </p:nvGraphicFramePr>
        <p:xfrm>
          <a:off x="5441658" y="3480201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04687"/>
              </p:ext>
            </p:extLst>
          </p:nvPr>
        </p:nvGraphicFramePr>
        <p:xfrm>
          <a:off x="5464265" y="1024666"/>
          <a:ext cx="2433209" cy="816036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3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801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408018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23</cp:revision>
  <dcterms:created xsi:type="dcterms:W3CDTF">2017-07-27T00:35:51Z</dcterms:created>
  <dcterms:modified xsi:type="dcterms:W3CDTF">2018-04-16T17:10:50Z</dcterms:modified>
</cp:coreProperties>
</file>