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-5298" y="-43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88711" y="196220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7962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17962" y="333243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3925321" y="203617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7979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2201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6265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924929" y="232231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248488" y="203398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24370" y="253579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akj</cp:lastModifiedBy>
  <cp:revision>84</cp:revision>
  <dcterms:created xsi:type="dcterms:W3CDTF">2016-07-22T14:33:02Z</dcterms:created>
  <dcterms:modified xsi:type="dcterms:W3CDTF">2017-03-19T13:12:51Z</dcterms:modified>
</cp:coreProperties>
</file>