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2212" autoAdjust="0"/>
  </p:normalViewPr>
  <p:slideViewPr>
    <p:cSldViewPr snapToGrid="0">
      <p:cViewPr varScale="1">
        <p:scale>
          <a:sx n="42" d="100"/>
          <a:sy n="42" d="100"/>
        </p:scale>
        <p:origin x="3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96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7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55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5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6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9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6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7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0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F79D-4DD3-4E11-8073-015D66C43647}" type="datetimeFigureOut">
              <a:rPr lang="en-SG" smtClean="0"/>
              <a:t>4/10/2016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3FE3-8802-4654-8104-981CF939C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72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5010" y="-121117"/>
            <a:ext cx="7745408" cy="6490336"/>
            <a:chOff x="2488344" y="901064"/>
            <a:chExt cx="7745408" cy="6490336"/>
          </a:xfrm>
        </p:grpSpPr>
        <p:grpSp>
          <p:nvGrpSpPr>
            <p:cNvPr id="11" name="Group 10"/>
            <p:cNvGrpSpPr/>
            <p:nvPr/>
          </p:nvGrpSpPr>
          <p:grpSpPr>
            <a:xfrm>
              <a:off x="2488344" y="1510664"/>
              <a:ext cx="7745408" cy="5880736"/>
              <a:chOff x="1528224" y="596264"/>
              <a:chExt cx="7745408" cy="588073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28224" y="596265"/>
                <a:ext cx="4314825" cy="4143375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528224" y="5867400"/>
                <a:ext cx="7745408" cy="6096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5"/>
              </a:lnRef>
              <a:fillRef idx="1003">
                <a:schemeClr val="dk2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dirty="0" smtClean="0"/>
                  <a:t>&gt;&gt; Add /d Archery  Introduction /</a:t>
                </a:r>
                <a:r>
                  <a:rPr lang="en-SG" dirty="0" err="1" smtClean="0"/>
                  <a:t>st</a:t>
                </a:r>
                <a:r>
                  <a:rPr lang="en-SG" dirty="0" smtClean="0"/>
                  <a:t> 0900 /</a:t>
                </a:r>
                <a:r>
                  <a:rPr lang="en-SG" dirty="0" err="1" smtClean="0"/>
                  <a:t>loc</a:t>
                </a:r>
                <a:r>
                  <a:rPr lang="en-SG" dirty="0" smtClean="0"/>
                  <a:t> Multipurpose Field 3</a:t>
                </a:r>
                <a:endParaRPr lang="en-SG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28224" y="4739640"/>
                <a:ext cx="7745408" cy="112776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SG" sz="2400" dirty="0">
                    <a:solidFill>
                      <a:schemeClr val="tx1"/>
                    </a:solidFill>
                  </a:rPr>
                  <a:t>New </a:t>
                </a:r>
                <a:r>
                  <a:rPr lang="en-SG" sz="2400" dirty="0" smtClean="0">
                    <a:solidFill>
                      <a:schemeClr val="tx1"/>
                    </a:solidFill>
                  </a:rPr>
                  <a:t>task </a:t>
                </a:r>
                <a:r>
                  <a:rPr lang="en-SG" sz="2400" dirty="0">
                    <a:solidFill>
                      <a:schemeClr val="tx1"/>
                    </a:solidFill>
                  </a:rPr>
                  <a:t>added: </a:t>
                </a:r>
                <a:r>
                  <a:rPr lang="en-SG" sz="2400" dirty="0" smtClean="0">
                    <a:solidFill>
                      <a:schemeClr val="tx1"/>
                    </a:solidFill>
                  </a:rPr>
                  <a:t>Archery 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43048" y="596264"/>
                <a:ext cx="3430583" cy="411496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2488344" y="901064"/>
              <a:ext cx="7745407" cy="5811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dirty="0" err="1" smtClean="0">
                  <a:latin typeface="Comic Sans MS" panose="030F0702030302020204" pitchFamily="66" charset="0"/>
                  <a:cs typeface="Segoe UI Semibold" panose="020B0702040204020203" pitchFamily="34" charset="0"/>
                </a:rPr>
                <a:t>SmartyDo</a:t>
              </a:r>
              <a:endParaRPr lang="en-SG" sz="2800" dirty="0">
                <a:latin typeface="Comic Sans MS" panose="030F0702030302020204" pitchFamily="66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77400"/>
              </p:ext>
            </p:extLst>
          </p:nvPr>
        </p:nvGraphicFramePr>
        <p:xfrm>
          <a:off x="2360180" y="301864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678244" y="4738069"/>
            <a:ext cx="7745408" cy="1737360"/>
            <a:chOff x="4101404" y="4832979"/>
            <a:chExt cx="7745408" cy="1737360"/>
          </a:xfrm>
        </p:grpSpPr>
        <p:sp>
          <p:nvSpPr>
            <p:cNvPr id="10" name="Rectangle 9"/>
            <p:cNvSpPr/>
            <p:nvPr/>
          </p:nvSpPr>
          <p:spPr>
            <a:xfrm>
              <a:off x="4101404" y="5960739"/>
              <a:ext cx="7745408" cy="609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</a:t>
              </a:r>
              <a:r>
                <a:rPr lang="en-SG" dirty="0"/>
                <a:t> </a:t>
              </a:r>
              <a:r>
                <a:rPr lang="en-SG" dirty="0" smtClean="0"/>
                <a:t>delete 1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01404" y="4832979"/>
              <a:ext cx="7745408" cy="1127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sz="2400" dirty="0" smtClean="0">
                  <a:solidFill>
                    <a:schemeClr val="tx1"/>
                  </a:solidFill>
                </a:rPr>
                <a:t>Task Deleted : Archery Introduction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678244" y="0"/>
            <a:ext cx="7745407" cy="581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 smtClean="0">
                <a:latin typeface="Comic Sans MS" panose="030F0702030302020204" pitchFamily="66" charset="0"/>
                <a:cs typeface="Segoe UI Semibold" panose="020B0702040204020203" pitchFamily="34" charset="0"/>
              </a:rPr>
              <a:t>SmartyDo</a:t>
            </a:r>
            <a:endParaRPr lang="en-SG" sz="2800" dirty="0">
              <a:latin typeface="Comic Sans MS" panose="030F0702030302020204" pitchFamily="66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44" y="638344"/>
            <a:ext cx="4265831" cy="41149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TextBox 13"/>
          <p:cNvSpPr txBox="1">
            <a:spLocks noChangeAspect="1"/>
          </p:cNvSpPr>
          <p:nvPr/>
        </p:nvSpPr>
        <p:spPr>
          <a:xfrm>
            <a:off x="5979263" y="638344"/>
            <a:ext cx="3409200" cy="41149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no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 	</a:t>
            </a:r>
            <a:r>
              <a:rPr lang="en-SG" sz="2800" dirty="0" smtClean="0">
                <a:solidFill>
                  <a:schemeClr val="bg1"/>
                </a:solidFill>
              </a:rPr>
              <a:t>Upcoming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004" y="4738069"/>
            <a:ext cx="7274812" cy="1737360"/>
            <a:chOff x="4101404" y="4832979"/>
            <a:chExt cx="7745408" cy="1737360"/>
          </a:xfrm>
        </p:grpSpPr>
        <p:sp>
          <p:nvSpPr>
            <p:cNvPr id="6" name="Rectangle 5"/>
            <p:cNvSpPr/>
            <p:nvPr/>
          </p:nvSpPr>
          <p:spPr>
            <a:xfrm>
              <a:off x="4101404" y="5960739"/>
              <a:ext cx="7745408" cy="609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1003">
              <a:schemeClr val="dk2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/>
                <a:t>&gt;&gt; </a:t>
              </a:r>
              <a:r>
                <a:rPr lang="en-SG" dirty="0"/>
                <a:t> </a:t>
              </a:r>
              <a:r>
                <a:rPr lang="en-SG" dirty="0" smtClean="0"/>
                <a:t>Redo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1404" y="4832979"/>
              <a:ext cx="7745408" cy="1127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SG" sz="2400" dirty="0" smtClean="0">
                  <a:solidFill>
                    <a:schemeClr val="tx1"/>
                  </a:solidFill>
                </a:rPr>
                <a:t>Your previous action delete 1 has been executed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425004" y="0"/>
            <a:ext cx="7274811" cy="581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 smtClean="0">
                <a:latin typeface="Comic Sans MS" panose="030F0702030302020204" pitchFamily="66" charset="0"/>
                <a:cs typeface="Segoe UI Semibold" panose="020B0702040204020203" pitchFamily="34" charset="0"/>
              </a:rPr>
              <a:t>SmartyDo</a:t>
            </a:r>
            <a:endParaRPr lang="en-SG" sz="2800" dirty="0">
              <a:latin typeface="Comic Sans MS" panose="030F0702030302020204" pitchFamily="66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03" y="602146"/>
            <a:ext cx="4006647" cy="41149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TextBox 9"/>
          <p:cNvSpPr txBox="1">
            <a:spLocks noChangeAspect="1"/>
          </p:cNvSpPr>
          <p:nvPr/>
        </p:nvSpPr>
        <p:spPr>
          <a:xfrm>
            <a:off x="6497752" y="623103"/>
            <a:ext cx="3202063" cy="41149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noAutofit/>
          </a:bodyPr>
          <a:lstStyle/>
          <a:p>
            <a:pPr algn="ctr"/>
            <a:r>
              <a:rPr lang="en-SG" sz="2800" dirty="0" smtClean="0">
                <a:solidFill>
                  <a:schemeClr val="bg1"/>
                </a:solidFill>
              </a:rPr>
              <a:t>Upcoming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6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Mitigator</dc:creator>
  <cp:lastModifiedBy>Mitigator</cp:lastModifiedBy>
  <cp:revision>9</cp:revision>
  <dcterms:created xsi:type="dcterms:W3CDTF">2016-10-03T15:43:37Z</dcterms:created>
  <dcterms:modified xsi:type="dcterms:W3CDTF">2016-10-04T07:58:29Z</dcterms:modified>
</cp:coreProperties>
</file>