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24"/>
  </p:normalViewPr>
  <p:slideViewPr>
    <p:cSldViewPr showGuides="1">
      <p:cViewPr>
        <p:scale>
          <a:sx n="120" d="100"/>
          <a:sy n="120" d="100"/>
        </p:scale>
        <p:origin x="1656" y="-3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981200" y="1524000"/>
            <a:ext cx="5486400" cy="2819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4267201" y="17501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6" name="Elbow Connector 95"/>
          <p:cNvCxnSpPr>
            <a:stCxn id="12" idx="1"/>
            <a:endCxn id="144" idx="1"/>
          </p:cNvCxnSpPr>
          <p:nvPr/>
        </p:nvCxnSpPr>
        <p:spPr>
          <a:xfrm rot="10800000" flipV="1">
            <a:off x="3361529" y="1923524"/>
            <a:ext cx="905672" cy="66887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4267200" y="2438400"/>
            <a:ext cx="772043" cy="50965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r>
              <a:rPr lang="en-US" sz="1050" b="1">
                <a:solidFill>
                  <a:srgbClr val="0070C0"/>
                </a:solidFill>
              </a:rPr>
              <a:t/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 smtClean="0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0" name="Elbow Connector 89"/>
          <p:cNvCxnSpPr>
            <a:stCxn id="12" idx="2"/>
            <a:endCxn id="76" idx="0"/>
          </p:cNvCxnSpPr>
          <p:nvPr/>
        </p:nvCxnSpPr>
        <p:spPr>
          <a:xfrm rot="5400000">
            <a:off x="4482476" y="2267652"/>
            <a:ext cx="3414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102"/>
          <p:cNvSpPr/>
          <p:nvPr/>
        </p:nvSpPr>
        <p:spPr>
          <a:xfrm rot="10800000" flipV="1">
            <a:off x="4517969" y="209690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7" name="Rectangle 11"/>
          <p:cNvSpPr/>
          <p:nvPr/>
        </p:nvSpPr>
        <p:spPr>
          <a:xfrm flipH="1">
            <a:off x="6096001" y="292092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13" name="Rectangle 11"/>
          <p:cNvSpPr/>
          <p:nvPr/>
        </p:nvSpPr>
        <p:spPr>
          <a:xfrm flipH="1">
            <a:off x="6096000" y="3355236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ClearCommand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6096000" y="38299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 smtClean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stCxn id="76" idx="3"/>
            <a:endCxn id="128" idx="3"/>
          </p:cNvCxnSpPr>
          <p:nvPr/>
        </p:nvCxnSpPr>
        <p:spPr>
          <a:xfrm>
            <a:off x="5039243" y="2693230"/>
            <a:ext cx="1056757" cy="131650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6" idx="3"/>
            <a:endCxn id="113" idx="3"/>
          </p:cNvCxnSpPr>
          <p:nvPr/>
        </p:nvCxnSpPr>
        <p:spPr>
          <a:xfrm>
            <a:off x="5039243" y="2693230"/>
            <a:ext cx="1056757" cy="84184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6" idx="3"/>
            <a:endCxn id="107" idx="3"/>
          </p:cNvCxnSpPr>
          <p:nvPr/>
        </p:nvCxnSpPr>
        <p:spPr>
          <a:xfrm>
            <a:off x="5039243" y="2693230"/>
            <a:ext cx="1056758" cy="40753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02"/>
          <p:cNvSpPr/>
          <p:nvPr/>
        </p:nvSpPr>
        <p:spPr>
          <a:xfrm rot="5400000" flipV="1">
            <a:off x="4991752" y="261489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4" name="Rectangle 11"/>
          <p:cNvSpPr/>
          <p:nvPr/>
        </p:nvSpPr>
        <p:spPr>
          <a:xfrm flipH="1">
            <a:off x="2186336" y="2412569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2186336" y="286814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UndoCommand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50" name="Elbow Connector 149"/>
          <p:cNvCxnSpPr>
            <a:stCxn id="12" idx="1"/>
            <a:endCxn id="145" idx="1"/>
          </p:cNvCxnSpPr>
          <p:nvPr/>
        </p:nvCxnSpPr>
        <p:spPr>
          <a:xfrm rot="10800000" flipV="1">
            <a:off x="3361529" y="1923525"/>
            <a:ext cx="905672" cy="112445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1"/>
          <p:cNvSpPr/>
          <p:nvPr/>
        </p:nvSpPr>
        <p:spPr>
          <a:xfrm flipH="1">
            <a:off x="2185030" y="33205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 smtClean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68" name="Elbow Connector 167"/>
          <p:cNvCxnSpPr>
            <a:stCxn id="12" idx="1"/>
            <a:endCxn id="167" idx="1"/>
          </p:cNvCxnSpPr>
          <p:nvPr/>
        </p:nvCxnSpPr>
        <p:spPr>
          <a:xfrm rot="10800000" flipV="1">
            <a:off x="3360225" y="1923524"/>
            <a:ext cx="906977" cy="157681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rot="16200000" flipV="1">
            <a:off x="4044187" y="183576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13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Mangal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Zhi Yuan</cp:lastModifiedBy>
  <cp:revision>96</cp:revision>
  <dcterms:created xsi:type="dcterms:W3CDTF">2016-07-22T14:33:02Z</dcterms:created>
  <dcterms:modified xsi:type="dcterms:W3CDTF">2017-07-20T08:42:49Z</dcterms:modified>
</cp:coreProperties>
</file>