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85" d="100"/>
          <a:sy n="285" d="100"/>
        </p:scale>
        <p:origin x="-4382" y="-370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6288315" cy="341516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44208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5943600" y="21491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0785" y="37729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endCxn id="3" idx="3"/>
          </p:cNvCxnSpPr>
          <p:nvPr/>
        </p:nvCxnSpPr>
        <p:spPr>
          <a:xfrm rot="10800000">
            <a:off x="3189584" y="1615462"/>
            <a:ext cx="2296817" cy="2157062"/>
          </a:xfrm>
          <a:prstGeom prst="bentConnector3">
            <a:avLst>
              <a:gd name="adj1" fmla="val -170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61260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558098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5949738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5949738" y="33963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4815685" y="3775064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098739" y="3775502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2874420" y="3946343"/>
            <a:ext cx="224319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5201707" y="4121824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312463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590743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766267"/>
            <a:ext cx="286494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 flipH="1">
            <a:off x="2327602" y="4119723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994248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0"/>
            <a:endCxn id="12" idx="0"/>
          </p:cNvCxnSpPr>
          <p:nvPr/>
        </p:nvCxnSpPr>
        <p:spPr>
          <a:xfrm rot="16200000" flipH="1">
            <a:off x="3763604" y="2336961"/>
            <a:ext cx="2101" cy="2874104"/>
          </a:xfrm>
          <a:prstGeom prst="bentConnector3">
            <a:avLst>
              <a:gd name="adj1" fmla="val -82532842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064583" y="1846294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408215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01175" y="1807488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2207" y="37094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5949738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1194071" y="2780902"/>
            <a:ext cx="197072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3859365" y="2167409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3859365" y="2573809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3859363" y="2977582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409537" y="2219143"/>
            <a:ext cx="75110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648137" y="2606322"/>
            <a:ext cx="51039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6" name="Straight Arrow Connector 85"/>
          <p:cNvCxnSpPr>
            <a:endCxn id="44" idx="3"/>
          </p:cNvCxnSpPr>
          <p:nvPr/>
        </p:nvCxnSpPr>
        <p:spPr>
          <a:xfrm flipV="1">
            <a:off x="3733800" y="2747189"/>
            <a:ext cx="125565" cy="535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733800" y="3178011"/>
            <a:ext cx="125563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733800" y="2295343"/>
            <a:ext cx="0" cy="16531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16" idx="3"/>
          </p:cNvCxnSpPr>
          <p:nvPr/>
        </p:nvCxnSpPr>
        <p:spPr>
          <a:xfrm flipH="1">
            <a:off x="3684189" y="3948444"/>
            <a:ext cx="49611" cy="4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733800" y="2295343"/>
            <a:ext cx="125563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2" idx="3"/>
          </p:cNvCxnSpPr>
          <p:nvPr/>
        </p:nvCxnSpPr>
        <p:spPr>
          <a:xfrm flipV="1">
            <a:off x="5587728" y="3940289"/>
            <a:ext cx="1651272" cy="8155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7239000" y="2322547"/>
            <a:ext cx="0" cy="1617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4" idx="1"/>
          </p:cNvCxnSpPr>
          <p:nvPr/>
        </p:nvCxnSpPr>
        <p:spPr>
          <a:xfrm>
            <a:off x="7037235" y="2322547"/>
            <a:ext cx="201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" idx="1"/>
          </p:cNvCxnSpPr>
          <p:nvPr/>
        </p:nvCxnSpPr>
        <p:spPr>
          <a:xfrm>
            <a:off x="7043373" y="2728300"/>
            <a:ext cx="195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37" idx="1"/>
          </p:cNvCxnSpPr>
          <p:nvPr/>
        </p:nvCxnSpPr>
        <p:spPr>
          <a:xfrm>
            <a:off x="7043373" y="3129517"/>
            <a:ext cx="195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1" idx="1"/>
          </p:cNvCxnSpPr>
          <p:nvPr/>
        </p:nvCxnSpPr>
        <p:spPr>
          <a:xfrm>
            <a:off x="7043373" y="3569763"/>
            <a:ext cx="195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44" idx="1"/>
          </p:cNvCxnSpPr>
          <p:nvPr/>
        </p:nvCxnSpPr>
        <p:spPr>
          <a:xfrm>
            <a:off x="4953000" y="2747189"/>
            <a:ext cx="990600" cy="0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953000" y="2371543"/>
            <a:ext cx="990600" cy="0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 rot="5400000">
            <a:off x="5365168" y="1962201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386226" y="2347569"/>
            <a:ext cx="254462" cy="555486"/>
            <a:chOff x="3949242" y="712012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2659828" y="3015383"/>
            <a:ext cx="731636" cy="28382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659250" y="3364540"/>
            <a:ext cx="731636" cy="28382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505200" y="2209023"/>
            <a:ext cx="0" cy="126210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505200" y="2209023"/>
            <a:ext cx="34401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505200" y="2632378"/>
            <a:ext cx="35416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505200" y="3015383"/>
            <a:ext cx="34401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3390886" y="3178011"/>
            <a:ext cx="114314" cy="0"/>
          </a:xfrm>
          <a:prstGeom prst="straightConnector1">
            <a:avLst/>
          </a:pr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3390886" y="3471128"/>
            <a:ext cx="114314" cy="0"/>
          </a:xfrm>
          <a:prstGeom prst="straightConnector1">
            <a:avLst/>
          </a:pr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58" idx="3"/>
          </p:cNvCxnSpPr>
          <p:nvPr/>
        </p:nvCxnSpPr>
        <p:spPr>
          <a:xfrm rot="16200000" flipV="1">
            <a:off x="3128310" y="2809926"/>
            <a:ext cx="234836" cy="174388"/>
          </a:xfrm>
          <a:prstGeom prst="bentConnector2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158534" y="2447743"/>
            <a:ext cx="346666" cy="0"/>
          </a:xfrm>
          <a:prstGeom prst="line">
            <a:avLst/>
          </a:prstGeom>
          <a:ln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58" idx="1"/>
          </p:cNvCxnSpPr>
          <p:nvPr/>
        </p:nvCxnSpPr>
        <p:spPr>
          <a:xfrm rot="16200000" flipH="1">
            <a:off x="2478422" y="2609986"/>
            <a:ext cx="205893" cy="133537"/>
          </a:xfrm>
          <a:prstGeom prst="bentConnector2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3583288" y="3481226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822835" y="964974"/>
              <a:ext cx="119885" cy="8814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33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Jeremy Goh</cp:lastModifiedBy>
  <cp:revision>76</cp:revision>
  <dcterms:created xsi:type="dcterms:W3CDTF">2016-07-22T14:33:02Z</dcterms:created>
  <dcterms:modified xsi:type="dcterms:W3CDTF">2017-02-02T09:50:17Z</dcterms:modified>
</cp:coreProperties>
</file>