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22" d="100"/>
          <a:sy n="222" d="100"/>
        </p:scale>
        <p:origin x="-5448" y="-391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  <a:endCxn id="65" idx="2"/>
          </p:cNvCxnSpPr>
          <p:nvPr/>
        </p:nvCxnSpPr>
        <p:spPr>
          <a:xfrm flipH="1">
            <a:off x="6768113" y="3774278"/>
            <a:ext cx="4461" cy="1712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4729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66</cp:revision>
  <dcterms:created xsi:type="dcterms:W3CDTF">2016-07-22T14:33:02Z</dcterms:created>
  <dcterms:modified xsi:type="dcterms:W3CDTF">2017-02-02T10:11:33Z</dcterms:modified>
</cp:coreProperties>
</file>