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0" d="100"/>
          <a:sy n="120" d="100"/>
        </p:scale>
        <p:origin x="-248" y="-10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3582" y="283193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49222" cy="228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77259" y="29323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13307" y="3019035"/>
            <a:ext cx="273710" cy="171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6089817" y="203466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3118" y="29428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89166" y="3029575"/>
            <a:ext cx="424511" cy="18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7824640" y="2017848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7259148" y="2103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7495196" y="2190536"/>
            <a:ext cx="329444" cy="6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737710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41527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71139" y="2049107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2"/>
          </p:cNvCxnSpPr>
          <p:nvPr/>
        </p:nvCxnSpPr>
        <p:spPr>
          <a:xfrm rot="5400000" flipH="1" flipV="1">
            <a:off x="6429713" y="2619477"/>
            <a:ext cx="476646" cy="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17296" y="23795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17629" y="22613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Lewis Koh</cp:lastModifiedBy>
  <cp:revision>63</cp:revision>
  <dcterms:created xsi:type="dcterms:W3CDTF">2016-07-22T14:33:02Z</dcterms:created>
  <dcterms:modified xsi:type="dcterms:W3CDTF">2018-02-22T05:25:51Z</dcterms:modified>
</cp:coreProperties>
</file>