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SG" sz="1801" dirty="0" smtClean="0"/>
              <a:t>else]</a:t>
            </a:r>
            <a:endParaRPr lang="en-SG" sz="180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885942" y="2161268"/>
            <a:ext cx="1472017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</a:t>
            </a:r>
            <a:r>
              <a:rPr lang="en-SG" sz="1801" dirty="0" err="1" smtClean="0"/>
              <a:t>addressbook</a:t>
            </a:r>
            <a:r>
              <a:rPr lang="en-SG" sz="1801" dirty="0" smtClean="0"/>
              <a:t> is modified]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478151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Add </a:t>
            </a:r>
            <a:r>
              <a:rPr lang="en-SG" sz="1801" dirty="0" err="1" smtClean="0"/>
              <a:t>addressbook</a:t>
            </a:r>
            <a:r>
              <a:rPr lang="en-SG" sz="1801" dirty="0" smtClean="0"/>
              <a:t> to </a:t>
            </a:r>
            <a:r>
              <a:rPr lang="en-SG" sz="1801" dirty="0" err="1" smtClean="0"/>
              <a:t>addressBookStateList</a:t>
            </a:r>
            <a:r>
              <a:rPr lang="en-SG" sz="1801" dirty="0" smtClean="0"/>
              <a:t> and clear redundant states</a:t>
            </a:r>
            <a:endParaRPr lang="en-SG" sz="1801" dirty="0"/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431383" y="28457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19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tan junan</cp:lastModifiedBy>
  <cp:revision>13</cp:revision>
  <dcterms:created xsi:type="dcterms:W3CDTF">2017-07-28T00:49:09Z</dcterms:created>
  <dcterms:modified xsi:type="dcterms:W3CDTF">2018-04-21T18:07:38Z</dcterms:modified>
</cp:coreProperties>
</file>