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86" d="100"/>
          <a:sy n="186" d="100"/>
        </p:scale>
        <p:origin x="-1526" y="-218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70744" y="914401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943600" y="2139824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endCxn id="3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5949738" y="254557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949738" y="33870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0"/>
            <a:endCxn id="12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733801" y="3352800"/>
            <a:ext cx="230832" cy="555487"/>
            <a:chOff x="3744618" y="724394"/>
            <a:chExt cx="230832" cy="555487"/>
          </a:xfrm>
        </p:grpSpPr>
        <p:sp>
          <p:nvSpPr>
            <p:cNvPr id="35" name="TextBox 34"/>
            <p:cNvSpPr txBox="1"/>
            <p:nvPr/>
          </p:nvSpPr>
          <p:spPr>
            <a:xfrm rot="16200000">
              <a:off x="3582290" y="88672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0800000" flipV="1">
              <a:off x="3774616" y="762032"/>
              <a:ext cx="117926" cy="7134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Rectangle 11"/>
          <p:cNvSpPr/>
          <p:nvPr/>
        </p:nvSpPr>
        <p:spPr>
          <a:xfrm flipH="1">
            <a:off x="5949738" y="2946794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3859365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3859365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3859363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667000" y="3218188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907710" y="2821908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endCxn id="58" idx="3"/>
          </p:cNvCxnSpPr>
          <p:nvPr/>
        </p:nvCxnSpPr>
        <p:spPr>
          <a:xfrm rot="16200000" flipV="1">
            <a:off x="3106339" y="3307056"/>
            <a:ext cx="786830" cy="163294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3"/>
          </p:cNvCxnSpPr>
          <p:nvPr/>
        </p:nvCxnSpPr>
        <p:spPr>
          <a:xfrm flipV="1">
            <a:off x="3733800" y="2737846"/>
            <a:ext cx="125565" cy="53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33800" y="3168668"/>
            <a:ext cx="1255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733800" y="2286000"/>
            <a:ext cx="0" cy="16531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6" idx="3"/>
          </p:cNvCxnSpPr>
          <p:nvPr/>
        </p:nvCxnSpPr>
        <p:spPr>
          <a:xfrm flipH="1">
            <a:off x="3684189" y="3939101"/>
            <a:ext cx="49611" cy="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733800" y="2286000"/>
            <a:ext cx="1255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2" idx="3"/>
          </p:cNvCxnSpPr>
          <p:nvPr/>
        </p:nvCxnSpPr>
        <p:spPr>
          <a:xfrm flipV="1">
            <a:off x="5587728" y="3930946"/>
            <a:ext cx="1651272" cy="815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239000" y="2313204"/>
            <a:ext cx="0" cy="1617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4" idx="1"/>
          </p:cNvCxnSpPr>
          <p:nvPr/>
        </p:nvCxnSpPr>
        <p:spPr>
          <a:xfrm>
            <a:off x="7037235" y="2313204"/>
            <a:ext cx="20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" idx="1"/>
          </p:cNvCxnSpPr>
          <p:nvPr/>
        </p:nvCxnSpPr>
        <p:spPr>
          <a:xfrm>
            <a:off x="7043373" y="2718957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7" idx="1"/>
          </p:cNvCxnSpPr>
          <p:nvPr/>
        </p:nvCxnSpPr>
        <p:spPr>
          <a:xfrm>
            <a:off x="7043373" y="3120174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" idx="1"/>
          </p:cNvCxnSpPr>
          <p:nvPr/>
        </p:nvCxnSpPr>
        <p:spPr>
          <a:xfrm>
            <a:off x="7043373" y="3560420"/>
            <a:ext cx="195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44" idx="1"/>
          </p:cNvCxnSpPr>
          <p:nvPr/>
        </p:nvCxnSpPr>
        <p:spPr>
          <a:xfrm>
            <a:off x="4953000" y="2737846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953000" y="2362200"/>
            <a:ext cx="990600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5400000">
            <a:off x="5365168" y="1952858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386226" y="2338226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418106" y="3387040"/>
            <a:ext cx="16329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Goh</cp:lastModifiedBy>
  <cp:revision>64</cp:revision>
  <dcterms:created xsi:type="dcterms:W3CDTF">2016-07-22T14:33:02Z</dcterms:created>
  <dcterms:modified xsi:type="dcterms:W3CDTF">2017-02-01T14:08:14Z</dcterms:modified>
</cp:coreProperties>
</file>