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770" y="-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31982199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107656" y="2869489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Rectangle 62"/>
          <p:cNvSpPr/>
          <p:nvPr/>
        </p:nvSpPr>
        <p:spPr>
          <a:xfrm>
            <a:off x="3048000" y="3183650"/>
            <a:ext cx="75110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110"/>
          <p:cNvCxnSpPr/>
          <p:nvPr/>
        </p:nvCxnSpPr>
        <p:spPr>
          <a:xfrm flipV="1">
            <a:off x="3581400" y="3511872"/>
            <a:ext cx="0" cy="24505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9" name="Rectangle 62"/>
          <p:cNvSpPr/>
          <p:nvPr/>
        </p:nvSpPr>
        <p:spPr>
          <a:xfrm>
            <a:off x="3990437" y="3188061"/>
            <a:ext cx="51039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110"/>
          <p:cNvCxnSpPr>
            <a:stCxn id="47" idx="3"/>
            <a:endCxn id="49" idx="1"/>
          </p:cNvCxnSpPr>
          <p:nvPr/>
        </p:nvCxnSpPr>
        <p:spPr>
          <a:xfrm>
            <a:off x="3799107" y="3357030"/>
            <a:ext cx="191330" cy="441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Straight Arrow Connector 110"/>
          <p:cNvCxnSpPr/>
          <p:nvPr/>
        </p:nvCxnSpPr>
        <p:spPr>
          <a:xfrm flipV="1">
            <a:off x="4049717" y="3530410"/>
            <a:ext cx="0" cy="24505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deletePerson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166</Words>
  <Application>Microsoft Office PowerPoint</Application>
  <PresentationFormat>On-screen Show (4:3)</PresentationFormat>
  <Paragraphs>105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Damith Chatura Rajapakse</cp:lastModifiedBy>
  <cp:revision>57</cp:revision>
  <dcterms:created xsi:type="dcterms:W3CDTF">2016-07-22T14:33:02Z</dcterms:created>
  <dcterms:modified xsi:type="dcterms:W3CDTF">2016-10-15T05:18:42Z</dcterms:modified>
</cp:coreProperties>
</file>