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/>
    <p:restoredTop sz="94671"/>
  </p:normalViewPr>
  <p:slideViewPr>
    <p:cSldViewPr showGuides="1">
      <p:cViewPr varScale="1">
        <p:scale>
          <a:sx n="104" d="100"/>
          <a:sy n="104" d="100"/>
        </p:scale>
        <p:origin x="2202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79207" y="838200"/>
            <a:ext cx="7252956" cy="51711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123386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159753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4572" y="1667421"/>
            <a:ext cx="200177" cy="41237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123755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352800" y="1616867"/>
            <a:ext cx="3799" cy="19645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95897" y="1704706"/>
            <a:ext cx="148295" cy="1800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3917" y="182868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H="1">
            <a:off x="6759123" y="2298210"/>
            <a:ext cx="1060" cy="3340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245" y="2298210"/>
            <a:ext cx="159876" cy="239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166742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22728" y="1733023"/>
            <a:ext cx="16522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2" y="171229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40170" y="2284113"/>
            <a:ext cx="1000086" cy="18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0375" y="380838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45358" y="2514600"/>
            <a:ext cx="14719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6638" y="3489050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325699" y="1326657"/>
            <a:ext cx="774233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46044" y="4052148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0245" y="4023831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stCxn id="39" idx="2"/>
          </p:cNvCxnSpPr>
          <p:nvPr/>
        </p:nvCxnSpPr>
        <p:spPr>
          <a:xfrm>
            <a:off x="8712816" y="1673417"/>
            <a:ext cx="7672" cy="396538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40452" y="407167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43456" y="4081428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1567" y="4271481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46044" y="5043231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77750" y="382403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63524" y="223465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16919" y="176134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26593" y="4812154"/>
            <a:ext cx="12275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2400" y="5538488"/>
            <a:ext cx="12095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executionResult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13039" y="4334117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0116" y="479565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0793" y="4967031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230557" y="153040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79110" y="2233406"/>
            <a:ext cx="1602134" cy="20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8" y="1978074"/>
            <a:ext cx="173696" cy="129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154362" y="1995586"/>
            <a:ext cx="6583" cy="15858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47708" y="3222857"/>
            <a:ext cx="205843" cy="1464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444193" y="3369330"/>
            <a:ext cx="1710169" cy="28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0793" y="4586031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28608" y="176309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49904" y="2108683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/>
          <p:cNvSpPr/>
          <p:nvPr/>
        </p:nvSpPr>
        <p:spPr>
          <a:xfrm>
            <a:off x="4339380" y="275021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2105" y="3268782"/>
            <a:ext cx="9840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parserResult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59946" y="2243643"/>
            <a:ext cx="180223" cy="3344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444193" y="2578122"/>
            <a:ext cx="15948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7" idx="1"/>
          </p:cNvCxnSpPr>
          <p:nvPr/>
        </p:nvCxnSpPr>
        <p:spPr>
          <a:xfrm flipV="1">
            <a:off x="3449917" y="2980985"/>
            <a:ext cx="889463" cy="4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62"/>
          <p:cNvSpPr/>
          <p:nvPr/>
        </p:nvSpPr>
        <p:spPr>
          <a:xfrm>
            <a:off x="1894745" y="5105400"/>
            <a:ext cx="183184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executionResult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ExecutionResult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/>
          <p:cNvCxnSpPr>
            <a:endCxn id="85" idx="1"/>
          </p:cNvCxnSpPr>
          <p:nvPr/>
        </p:nvCxnSpPr>
        <p:spPr>
          <a:xfrm flipV="1">
            <a:off x="1646044" y="5336169"/>
            <a:ext cx="248701" cy="216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733582" y="556642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9" name="Straight Arrow Connector 88"/>
          <p:cNvCxnSpPr>
            <a:endCxn id="88" idx="2"/>
          </p:cNvCxnSpPr>
          <p:nvPr/>
        </p:nvCxnSpPr>
        <p:spPr>
          <a:xfrm>
            <a:off x="1653251" y="5737803"/>
            <a:ext cx="11565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45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ZhiYuan-PC</cp:lastModifiedBy>
  <cp:revision>76</cp:revision>
  <dcterms:created xsi:type="dcterms:W3CDTF">2016-07-22T14:33:02Z</dcterms:created>
  <dcterms:modified xsi:type="dcterms:W3CDTF">2017-05-31T11:11:49Z</dcterms:modified>
</cp:coreProperties>
</file>