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5158771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5158768" y="543281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4051905" y="118232"/>
            <a:ext cx="18995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[not </a:t>
            </a:r>
            <a:r>
              <a:rPr lang="en-SG" sz="1600" dirty="0">
                <a:latin typeface="Consolas" panose="020B0609020204030204" pitchFamily="49" charset="0"/>
              </a:rPr>
              <a:t>undo</a:t>
            </a:r>
            <a:r>
              <a:rPr lang="en-SG" sz="1801" dirty="0"/>
              <a:t> &amp;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044834" y="1547238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1" y="543282"/>
            <a:ext cx="539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831214" y="276498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38342" y="2075138"/>
            <a:ext cx="2" cy="930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BF4C25-08E7-45D9-B119-9B95A28731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38342" y="3005365"/>
            <a:ext cx="6928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6851664" y="541596"/>
            <a:ext cx="0" cy="246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311981" y="3003679"/>
            <a:ext cx="539685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5874002" y="627424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231853" y="363500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581755" y="3404427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E9CE8A-80E1-4D09-9F84-E25B9A8DAF68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311978" y="4054768"/>
            <a:ext cx="542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890486-74D2-45FF-A307-364928250438}"/>
              </a:ext>
            </a:extLst>
          </p:cNvPr>
          <p:cNvCxnSpPr>
            <a:cxnSpLocks/>
          </p:cNvCxnSpPr>
          <p:nvPr/>
        </p:nvCxnSpPr>
        <p:spPr>
          <a:xfrm flipH="1">
            <a:off x="5288764" y="4056832"/>
            <a:ext cx="1" cy="12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358274" y="5282055"/>
            <a:ext cx="1873579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125F5-2933-475D-8E22-23FB92F10BB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294728" y="4052583"/>
            <a:ext cx="536484" cy="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79C1E5-CFA9-408B-95DD-38477A84EB23}"/>
              </a:ext>
            </a:extLst>
          </p:cNvPr>
          <p:cNvCxnSpPr>
            <a:cxnSpLocks/>
          </p:cNvCxnSpPr>
          <p:nvPr/>
        </p:nvCxnSpPr>
        <p:spPr>
          <a:xfrm>
            <a:off x="6851664" y="4051014"/>
            <a:ext cx="0" cy="246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0F687C-662C-4955-B0CF-562209CBC177}"/>
              </a:ext>
            </a:extLst>
          </p:cNvPr>
          <p:cNvCxnSpPr>
            <a:cxnSpLocks/>
          </p:cNvCxnSpPr>
          <p:nvPr/>
        </p:nvCxnSpPr>
        <p:spPr>
          <a:xfrm flipH="1">
            <a:off x="6354768" y="6513096"/>
            <a:ext cx="49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831212" y="38143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21E06C-BD3F-48BC-B492-E9A960F6A4C8}"/>
              </a:ext>
            </a:extLst>
          </p:cNvPr>
          <p:cNvCxnSpPr>
            <a:cxnSpLocks/>
          </p:cNvCxnSpPr>
          <p:nvPr/>
        </p:nvCxnSpPr>
        <p:spPr>
          <a:xfrm>
            <a:off x="5288764" y="5928385"/>
            <a:ext cx="0" cy="584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1E2DBC-0139-4003-ADA5-A30804607F85}"/>
              </a:ext>
            </a:extLst>
          </p:cNvPr>
          <p:cNvCxnSpPr>
            <a:cxnSpLocks/>
          </p:cNvCxnSpPr>
          <p:nvPr/>
        </p:nvCxnSpPr>
        <p:spPr>
          <a:xfrm>
            <a:off x="5288764" y="6513129"/>
            <a:ext cx="61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9B7A29-4E76-4FF6-AB20-F964D8CE510E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6071595" y="3245749"/>
            <a:ext cx="2" cy="5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114385" y="6755014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5996550" y="7502068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5</cp:revision>
  <dcterms:created xsi:type="dcterms:W3CDTF">2017-07-28T00:49:09Z</dcterms:created>
  <dcterms:modified xsi:type="dcterms:W3CDTF">2017-07-29T13:01:44Z</dcterms:modified>
</cp:coreProperties>
</file>