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 varScale="1">
        <p:scale>
          <a:sx n="90" d="100"/>
          <a:sy n="90" d="100"/>
        </p:scale>
        <p:origin x="-1570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</a:t>
            </a:r>
            <a:r>
              <a:rPr lang="en-US" sz="1050" b="1" dirty="0" err="1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90</cp:revision>
  <dcterms:created xsi:type="dcterms:W3CDTF">2016-07-22T14:33:02Z</dcterms:created>
  <dcterms:modified xsi:type="dcterms:W3CDTF">2017-07-12T09:05:12Z</dcterms:modified>
</cp:coreProperties>
</file>