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DB0F398-707C-4BD3-877D-EFF30CB240B7}"/>
              </a:ext>
            </a:extLst>
          </p:cNvPr>
          <p:cNvGrpSpPr/>
          <p:nvPr/>
        </p:nvGrpSpPr>
        <p:grpSpPr>
          <a:xfrm>
            <a:off x="-272187" y="461910"/>
            <a:ext cx="2839364" cy="3412504"/>
            <a:chOff x="1508289" y="707009"/>
            <a:chExt cx="1913641" cy="20361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97A37E-D0A0-42F2-8FEF-D430C5DE70F2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9527BF-446B-4568-AB3B-764AEBF46B19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E4F0408-5354-4F6A-B568-8265CE447C44}"/>
              </a:ext>
            </a:extLst>
          </p:cNvPr>
          <p:cNvSpPr txBox="1"/>
          <p:nvPr/>
        </p:nvSpPr>
        <p:spPr>
          <a:xfrm>
            <a:off x="-62383" y="385723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A3BD1-2236-4D57-B42D-805C563D5E78}"/>
              </a:ext>
            </a:extLst>
          </p:cNvPr>
          <p:cNvSpPr txBox="1"/>
          <p:nvPr/>
        </p:nvSpPr>
        <p:spPr>
          <a:xfrm>
            <a:off x="2520692" y="385387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5106392" y="1836542"/>
            <a:ext cx="2145381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delete 5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CA0B2FB-35CD-4C39-91C0-B773EB3ABAB7}"/>
              </a:ext>
            </a:extLst>
          </p:cNvPr>
          <p:cNvGrpSpPr/>
          <p:nvPr/>
        </p:nvGrpSpPr>
        <p:grpSpPr>
          <a:xfrm>
            <a:off x="2293314" y="461910"/>
            <a:ext cx="2839364" cy="3412504"/>
            <a:chOff x="1508289" y="707009"/>
            <a:chExt cx="1913641" cy="203619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885B58F-444B-4BAC-97BE-CBF09EAD34E3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F5FADF8-7F91-421E-9CAB-3B5247D43AF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93E3CC4-F95C-408B-A33C-A687746E7D68}"/>
              </a:ext>
            </a:extLst>
          </p:cNvPr>
          <p:cNvGrpSpPr/>
          <p:nvPr/>
        </p:nvGrpSpPr>
        <p:grpSpPr>
          <a:xfrm>
            <a:off x="7238258" y="458550"/>
            <a:ext cx="2839364" cy="3412504"/>
            <a:chOff x="1508289" y="707009"/>
            <a:chExt cx="1913641" cy="203619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362385B-F023-4464-A60D-B98A1DDD9E99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5E296C2-53B2-4D32-8DD6-70614AF135D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F18A34F-BB1F-44B5-9B2B-9290B2E65D50}"/>
              </a:ext>
            </a:extLst>
          </p:cNvPr>
          <p:cNvSpPr txBox="1"/>
          <p:nvPr/>
        </p:nvSpPr>
        <p:spPr>
          <a:xfrm>
            <a:off x="7448062" y="385387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0031137" y="385051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9366E1-88C2-477D-B97A-0B4B62CF63BA}"/>
              </a:ext>
            </a:extLst>
          </p:cNvPr>
          <p:cNvGrpSpPr/>
          <p:nvPr/>
        </p:nvGrpSpPr>
        <p:grpSpPr>
          <a:xfrm>
            <a:off x="9803759" y="458550"/>
            <a:ext cx="2839364" cy="3412504"/>
            <a:chOff x="1508289" y="707009"/>
            <a:chExt cx="1913641" cy="203619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62365D7-654C-407F-B712-8ABE97B9B304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D79E594-5069-4C6C-9C04-080547BD0E0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575222"/>
              </p:ext>
            </p:extLst>
          </p:nvPr>
        </p:nvGraphicFramePr>
        <p:xfrm>
          <a:off x="7552516" y="2865214"/>
          <a:ext cx="2269482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Wang Leng Tan</cp:lastModifiedBy>
  <cp:revision>13</cp:revision>
  <dcterms:created xsi:type="dcterms:W3CDTF">2017-07-27T00:35:51Z</dcterms:created>
  <dcterms:modified xsi:type="dcterms:W3CDTF">2017-07-30T09:53:55Z</dcterms:modified>
</cp:coreProperties>
</file>