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3" d="100"/>
          <a:sy n="83" d="100"/>
        </p:scale>
        <p:origin x="1666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516065"/>
            <a:ext cx="7490735" cy="3200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3582" y="283193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49222" cy="228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77259" y="293234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13307" y="3019035"/>
            <a:ext cx="273710" cy="171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53118" y="294288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89166" y="3029575"/>
            <a:ext cx="424511" cy="187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737710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41527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722420" y="20117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793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5" name="Flowchart: Decision 96"/>
          <p:cNvSpPr/>
          <p:nvPr/>
        </p:nvSpPr>
        <p:spPr>
          <a:xfrm>
            <a:off x="2090341" y="25402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5" name="TextBox 54"/>
          <p:cNvSpPr txBox="1"/>
          <p:nvPr/>
        </p:nvSpPr>
        <p:spPr>
          <a:xfrm>
            <a:off x="1935864" y="24583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2202529" y="2338508"/>
            <a:ext cx="486" cy="205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1405377" y="2019332"/>
            <a:ext cx="1063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UndoRedoStack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31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junan</cp:lastModifiedBy>
  <cp:revision>69</cp:revision>
  <dcterms:created xsi:type="dcterms:W3CDTF">2016-07-22T14:33:02Z</dcterms:created>
  <dcterms:modified xsi:type="dcterms:W3CDTF">2018-04-05T04:24:32Z</dcterms:modified>
</cp:coreProperties>
</file>