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65" d="100"/>
          <a:sy n="165" d="100"/>
        </p:scale>
        <p:origin x="-1085" y="-24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7"/>
            <a:ext cx="174929" cy="10629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  <a:endCxn id="65" idx="2"/>
          </p:cNvCxnSpPr>
          <p:nvPr/>
        </p:nvCxnSpPr>
        <p:spPr>
          <a:xfrm flipH="1">
            <a:off x="6768113" y="3774278"/>
            <a:ext cx="4461" cy="1712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8182" y="354350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53251" y="3949244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508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19382" y="2895600"/>
            <a:ext cx="7670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dirty="0" smtClean="0"/>
              <a:t>arse(“1”)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56910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6990" y="3137840"/>
            <a:ext cx="7949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907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697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4000291"/>
            <a:ext cx="205843" cy="1907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62</cp:revision>
  <dcterms:created xsi:type="dcterms:W3CDTF">2016-07-22T14:33:02Z</dcterms:created>
  <dcterms:modified xsi:type="dcterms:W3CDTF">2017-02-01T14:40:02Z</dcterms:modified>
</cp:coreProperties>
</file>