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6" r:id="rId4"/>
    <p:sldId id="260" r:id="rId5"/>
    <p:sldId id="261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3" d="100"/>
          <a:sy n="103" d="100"/>
        </p:scale>
        <p:origin x="-1770" y="-10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AddressBook</a:t>
            </a:r>
            <a:r>
              <a:rPr lang="en-US" dirty="0" smtClean="0"/>
              <a:t> – Level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2134595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2485290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1696398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1774611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2138282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2596475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1770924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2134595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2701406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2488977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2508878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2596476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2616377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2701407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2705581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deletePerson</a:t>
            </a:r>
            <a:r>
              <a:rPr lang="en-US" sz="1400" dirty="0" smtClean="0">
                <a:solidFill>
                  <a:srgbClr val="7030A0"/>
                </a:solidFill>
              </a:rPr>
              <a:t>(p)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2850654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3353679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3429000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3505200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1754249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2107303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3124200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3124200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3300987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31366" cy="32435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>
            <a:stCxn id="55" idx="2"/>
          </p:cNvCxnSpPr>
          <p:nvPr/>
        </p:nvCxnSpPr>
        <p:spPr>
          <a:xfrm flipH="1">
            <a:off x="4526729" y="5660015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handleAddresssBookChangedEvent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2262670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>
            <a:stCxn id="62" idx="0"/>
            <a:endCxn id="67" idx="2"/>
          </p:cNvCxnSpPr>
          <p:nvPr/>
        </p:nvCxnSpPr>
        <p:spPr>
          <a:xfrm flipV="1">
            <a:off x="6667770" y="2632344"/>
            <a:ext cx="1612" cy="22572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503204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15289" y="228558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72547" y="23714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908595" y="2458187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XmlAddressBook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XmlAdaptedPerson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</TotalTime>
  <Words>127</Words>
  <Application>Microsoft Office PowerPoint</Application>
  <PresentationFormat>On-screen Show (4:3)</PresentationFormat>
  <Paragraphs>85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AddressBook – Level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Damith Chatura Rajapakse</cp:lastModifiedBy>
  <cp:revision>53</cp:revision>
  <dcterms:created xsi:type="dcterms:W3CDTF">2016-07-22T14:33:02Z</dcterms:created>
  <dcterms:modified xsi:type="dcterms:W3CDTF">2016-09-28T04:30:30Z</dcterms:modified>
</cp:coreProperties>
</file>