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4420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943600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endCxn id="3" idx="3"/>
          </p:cNvCxnSpPr>
          <p:nvPr/>
        </p:nvCxnSpPr>
        <p:spPr>
          <a:xfrm rot="10800000">
            <a:off x="3189584" y="1615462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6126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558098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5949738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949738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815685" y="377506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098739" y="377550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5201707" y="4121824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312463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59074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766267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 flipH="1">
            <a:off x="2327602" y="4119723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99424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0"/>
            <a:endCxn id="12" idx="0"/>
          </p:cNvCxnSpPr>
          <p:nvPr/>
        </p:nvCxnSpPr>
        <p:spPr>
          <a:xfrm rot="16200000" flipH="1">
            <a:off x="3763604" y="2336961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064583" y="1846294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408215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80748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5949738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94071" y="2780902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859365" y="216740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3859365" y="257380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3859363" y="297758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09537" y="2219143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648137" y="2606322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endCxn id="44" idx="3"/>
          </p:cNvCxnSpPr>
          <p:nvPr/>
        </p:nvCxnSpPr>
        <p:spPr>
          <a:xfrm flipV="1">
            <a:off x="3733800" y="2747189"/>
            <a:ext cx="125565" cy="535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33800" y="3178011"/>
            <a:ext cx="1255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733800" y="2295343"/>
            <a:ext cx="0" cy="1653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6" idx="3"/>
          </p:cNvCxnSpPr>
          <p:nvPr/>
        </p:nvCxnSpPr>
        <p:spPr>
          <a:xfrm flipH="1">
            <a:off x="3684189" y="3948444"/>
            <a:ext cx="49611" cy="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733800" y="2295343"/>
            <a:ext cx="1255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" idx="3"/>
          </p:cNvCxnSpPr>
          <p:nvPr/>
        </p:nvCxnSpPr>
        <p:spPr>
          <a:xfrm flipV="1">
            <a:off x="5587728" y="3940289"/>
            <a:ext cx="1651272" cy="815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239000" y="2322547"/>
            <a:ext cx="0" cy="1617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" idx="1"/>
          </p:cNvCxnSpPr>
          <p:nvPr/>
        </p:nvCxnSpPr>
        <p:spPr>
          <a:xfrm>
            <a:off x="7037235" y="2322547"/>
            <a:ext cx="20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" idx="1"/>
          </p:cNvCxnSpPr>
          <p:nvPr/>
        </p:nvCxnSpPr>
        <p:spPr>
          <a:xfrm>
            <a:off x="7043373" y="2728300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7" idx="1"/>
          </p:cNvCxnSpPr>
          <p:nvPr/>
        </p:nvCxnSpPr>
        <p:spPr>
          <a:xfrm>
            <a:off x="7043373" y="3129517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" idx="1"/>
          </p:cNvCxnSpPr>
          <p:nvPr/>
        </p:nvCxnSpPr>
        <p:spPr>
          <a:xfrm>
            <a:off x="7043373" y="3569763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4" idx="1"/>
          </p:cNvCxnSpPr>
          <p:nvPr/>
        </p:nvCxnSpPr>
        <p:spPr>
          <a:xfrm>
            <a:off x="4953000" y="2747189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953000" y="2371543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5400000">
            <a:off x="5365168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386226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659828" y="3015383"/>
            <a:ext cx="731636" cy="2838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659250" y="3364540"/>
            <a:ext cx="731636" cy="2838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505200" y="2209023"/>
            <a:ext cx="0" cy="12621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5200" y="2209023"/>
            <a:ext cx="3440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505200" y="2632378"/>
            <a:ext cx="35416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505200" y="3015383"/>
            <a:ext cx="34401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390886" y="3178011"/>
            <a:ext cx="114314" cy="0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390886" y="3471128"/>
            <a:ext cx="114314" cy="0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58" idx="3"/>
          </p:cNvCxnSpPr>
          <p:nvPr/>
        </p:nvCxnSpPr>
        <p:spPr>
          <a:xfrm rot="16200000" flipV="1">
            <a:off x="3128310" y="2809926"/>
            <a:ext cx="234836" cy="174388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58534" y="2447743"/>
            <a:ext cx="57526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58" idx="1"/>
          </p:cNvCxnSpPr>
          <p:nvPr/>
        </p:nvCxnSpPr>
        <p:spPr>
          <a:xfrm rot="16200000" flipH="1">
            <a:off x="2478422" y="2609986"/>
            <a:ext cx="205893" cy="133537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75</cp:revision>
  <dcterms:created xsi:type="dcterms:W3CDTF">2016-07-22T14:33:02Z</dcterms:created>
  <dcterms:modified xsi:type="dcterms:W3CDTF">2017-02-02T05:12:42Z</dcterms:modified>
</cp:coreProperties>
</file>