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595154" y="277583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11741"/>
              </p:ext>
            </p:extLst>
          </p:nvPr>
        </p:nvGraphicFramePr>
        <p:xfrm>
          <a:off x="468049" y="1271575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79866"/>
              </p:ext>
            </p:extLst>
          </p:nvPr>
        </p:nvGraphicFramePr>
        <p:xfrm>
          <a:off x="3027117" y="3727515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49" name="Up Arrow 48"/>
          <p:cNvSpPr/>
          <p:nvPr/>
        </p:nvSpPr>
        <p:spPr>
          <a:xfrm>
            <a:off x="4068025" y="2148694"/>
            <a:ext cx="261258" cy="7085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5939117" y="2215574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Add n/David…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64797" y="1210491"/>
            <a:ext cx="11364686" cy="94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5247749" y="52317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2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73928"/>
              </p:ext>
            </p:extLst>
          </p:nvPr>
        </p:nvGraphicFramePr>
        <p:xfrm>
          <a:off x="490656" y="3727516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54" name="Up Arrow 53"/>
          <p:cNvSpPr/>
          <p:nvPr/>
        </p:nvSpPr>
        <p:spPr>
          <a:xfrm>
            <a:off x="6720620" y="4604634"/>
            <a:ext cx="261258" cy="7085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7404" y="3666432"/>
            <a:ext cx="11364686" cy="94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321"/>
              </p:ext>
            </p:extLst>
          </p:nvPr>
        </p:nvGraphicFramePr>
        <p:xfrm>
          <a:off x="3027117" y="1268506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91279"/>
              </p:ext>
            </p:extLst>
          </p:nvPr>
        </p:nvGraphicFramePr>
        <p:xfrm>
          <a:off x="5563578" y="3724041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smtClean="0"/>
                        <a:t>:</a:t>
                      </a:r>
                      <a:r>
                        <a:rPr lang="en-SG" u="sng" smtClean="0"/>
                        <a:t>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</a:t>
                      </a:r>
                      <a:r>
                        <a:rPr lang="en-SG" dirty="0" smtClean="0"/>
                        <a:t>s2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22</cp:revision>
  <dcterms:created xsi:type="dcterms:W3CDTF">2017-07-27T00:35:51Z</dcterms:created>
  <dcterms:modified xsi:type="dcterms:W3CDTF">2018-04-16T17:11:00Z</dcterms:modified>
</cp:coreProperties>
</file>