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3" d="100"/>
          <a:sy n="83" d="100"/>
        </p:scale>
        <p:origin x="1867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XYZCommand</a:t>
            </a:r>
            <a:r>
              <a:rPr lang="en-US" sz="1050" dirty="0" smtClean="0">
                <a:solidFill>
                  <a:schemeClr val="bg1"/>
                </a:solidFill>
              </a:rPr>
              <a:t> = </a:t>
            </a:r>
            <a:r>
              <a:rPr lang="en-US" sz="1050" dirty="0" err="1" smtClean="0">
                <a:solidFill>
                  <a:schemeClr val="bg1"/>
                </a:solidFill>
              </a:rPr>
              <a:t>AddCommand</a:t>
            </a:r>
            <a:r>
              <a:rPr lang="en-US" sz="1050" dirty="0" smtClean="0">
                <a:solidFill>
                  <a:schemeClr val="bg1"/>
                </a:solidFill>
              </a:rPr>
              <a:t>, </a:t>
            </a:r>
            <a:r>
              <a:rPr lang="en-US" sz="1050" dirty="0" err="1" smtClean="0">
                <a:solidFill>
                  <a:schemeClr val="bg1"/>
                </a:solidFill>
              </a:rPr>
              <a:t>FindCommand</a:t>
            </a:r>
            <a:r>
              <a:rPr lang="en-US" sz="1050" dirty="0" smtClean="0">
                <a:solidFill>
                  <a:schemeClr val="bg1"/>
                </a:solidFill>
              </a:rPr>
              <a:t>, etc.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junan</cp:lastModifiedBy>
  <cp:revision>92</cp:revision>
  <dcterms:created xsi:type="dcterms:W3CDTF">2016-07-22T14:33:02Z</dcterms:created>
  <dcterms:modified xsi:type="dcterms:W3CDTF">2018-04-03T19:39:20Z</dcterms:modified>
</cp:coreProperties>
</file>