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-272187" y="461910"/>
            <a:ext cx="2839364" cy="3412504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068620" y="1836542"/>
            <a:ext cx="2289644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n/David 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A0B2FB-35CD-4C39-91C0-B773EB3ABAB7}"/>
              </a:ext>
            </a:extLst>
          </p:cNvPr>
          <p:cNvGrpSpPr/>
          <p:nvPr/>
        </p:nvGrpSpPr>
        <p:grpSpPr>
          <a:xfrm>
            <a:off x="2293314" y="461910"/>
            <a:ext cx="2839364" cy="3412504"/>
            <a:chOff x="1508289" y="707009"/>
            <a:chExt cx="1913641" cy="20361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85B58F-444B-4BAC-97BE-CBF09EAD34E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5FADF8-7F91-421E-9CAB-3B5247D43AF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3E3CC4-F95C-408B-A33C-A687746E7D68}"/>
              </a:ext>
            </a:extLst>
          </p:cNvPr>
          <p:cNvGrpSpPr/>
          <p:nvPr/>
        </p:nvGrpSpPr>
        <p:grpSpPr>
          <a:xfrm>
            <a:off x="7238258" y="458550"/>
            <a:ext cx="2839364" cy="3412504"/>
            <a:chOff x="1508289" y="707009"/>
            <a:chExt cx="1913641" cy="203619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62385B-F023-4464-A60D-B98A1DDD9E99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296C2-53B2-4D32-8DD6-70614AF135D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9366E1-88C2-477D-B97A-0B4B62CF63BA}"/>
              </a:ext>
            </a:extLst>
          </p:cNvPr>
          <p:cNvGrpSpPr/>
          <p:nvPr/>
        </p:nvGrpSpPr>
        <p:grpSpPr>
          <a:xfrm>
            <a:off x="9803759" y="458550"/>
            <a:ext cx="2839364" cy="3412504"/>
            <a:chOff x="1508289" y="707009"/>
            <a:chExt cx="1913641" cy="20361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365D7-654C-407F-B712-8ABE97B9B304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9E594-5069-4C6C-9C04-080547BD0E0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27295"/>
              </p:ext>
            </p:extLst>
          </p:nvPr>
        </p:nvGraphicFramePr>
        <p:xfrm>
          <a:off x="7448062" y="1780380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65405"/>
              </p:ext>
            </p:extLst>
          </p:nvPr>
        </p:nvGraphicFramePr>
        <p:xfrm>
          <a:off x="51451" y="2851392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05137"/>
              </p:ext>
            </p:extLst>
          </p:nvPr>
        </p:nvGraphicFramePr>
        <p:xfrm>
          <a:off x="7552516" y="2865214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13</cp:revision>
  <dcterms:created xsi:type="dcterms:W3CDTF">2017-07-27T00:35:51Z</dcterms:created>
  <dcterms:modified xsi:type="dcterms:W3CDTF">2017-07-30T09:54:39Z</dcterms:modified>
</cp:coreProperties>
</file>