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63685"/>
              </p:ext>
            </p:extLst>
          </p:nvPr>
        </p:nvGraphicFramePr>
        <p:xfrm>
          <a:off x="7561194" y="2089441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30567"/>
              </p:ext>
            </p:extLst>
          </p:nvPr>
        </p:nvGraphicFramePr>
        <p:xfrm>
          <a:off x="7561943" y="2900507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87162"/>
              </p:ext>
            </p:extLst>
          </p:nvPr>
        </p:nvGraphicFramePr>
        <p:xfrm>
          <a:off x="51982" y="2084099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23684"/>
              </p:ext>
            </p:extLst>
          </p:nvPr>
        </p:nvGraphicFramePr>
        <p:xfrm>
          <a:off x="52731" y="2895165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8</cp:revision>
  <dcterms:created xsi:type="dcterms:W3CDTF">2017-07-27T00:35:51Z</dcterms:created>
  <dcterms:modified xsi:type="dcterms:W3CDTF">2017-07-30T09:56:49Z</dcterms:modified>
</cp:coreProperties>
</file>