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3" d="100"/>
          <a:sy n="83" d="100"/>
        </p:scale>
        <p:origin x="166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3001648" y="283425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377288" cy="46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88924" y="293285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324972" y="3019542"/>
            <a:ext cx="162045" cy="12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9166" y="3029575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439753" y="269052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451413" y="236809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862685" y="1998350"/>
            <a:ext cx="1443661" cy="3697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4" name="Elbow Connector 63"/>
          <p:cNvCxnSpPr>
            <a:stCxn id="45" idx="3"/>
            <a:endCxn id="9" idx="3"/>
          </p:cNvCxnSpPr>
          <p:nvPr/>
        </p:nvCxnSpPr>
        <p:spPr>
          <a:xfrm rot="5400000">
            <a:off x="2107245" y="2619371"/>
            <a:ext cx="206064" cy="3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Isosceles Triangle 102"/>
          <p:cNvSpPr/>
          <p:nvPr/>
        </p:nvSpPr>
        <p:spPr>
          <a:xfrm rot="10800000" flipV="1">
            <a:off x="2110802" y="2342726"/>
            <a:ext cx="202771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219200" y="1998349"/>
            <a:ext cx="1387353" cy="3385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UndoRedoCareTaker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6461" y="23458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77</cp:revision>
  <dcterms:created xsi:type="dcterms:W3CDTF">2016-07-22T14:33:02Z</dcterms:created>
  <dcterms:modified xsi:type="dcterms:W3CDTF">2018-04-16T17:25:32Z</dcterms:modified>
</cp:coreProperties>
</file>