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595154" y="277583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1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11741"/>
              </p:ext>
            </p:extLst>
          </p:nvPr>
        </p:nvGraphicFramePr>
        <p:xfrm>
          <a:off x="468049" y="1271575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79866"/>
              </p:ext>
            </p:extLst>
          </p:nvPr>
        </p:nvGraphicFramePr>
        <p:xfrm>
          <a:off x="3027117" y="3727515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49" name="Up Arrow 48"/>
          <p:cNvSpPr/>
          <p:nvPr/>
        </p:nvSpPr>
        <p:spPr>
          <a:xfrm>
            <a:off x="4068025" y="2148694"/>
            <a:ext cx="261258" cy="7085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5939118" y="2215574"/>
            <a:ext cx="1158368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list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64797" y="1210491"/>
            <a:ext cx="11364686" cy="940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595154" y="52317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</a:t>
            </a:r>
            <a:r>
              <a:rPr lang="en-SG" dirty="0" smtClean="0">
                <a:latin typeface="Consolas" panose="020B0609020204030204" pitchFamily="49" charset="0"/>
              </a:rPr>
              <a:t>1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73928"/>
              </p:ext>
            </p:extLst>
          </p:nvPr>
        </p:nvGraphicFramePr>
        <p:xfrm>
          <a:off x="490656" y="3727516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54" name="Up Arrow 53"/>
          <p:cNvSpPr/>
          <p:nvPr/>
        </p:nvSpPr>
        <p:spPr>
          <a:xfrm>
            <a:off x="4068025" y="4604634"/>
            <a:ext cx="261258" cy="7085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7404" y="3666432"/>
            <a:ext cx="11364686" cy="940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7321"/>
              </p:ext>
            </p:extLst>
          </p:nvPr>
        </p:nvGraphicFramePr>
        <p:xfrm>
          <a:off x="3027117" y="1268506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66779"/>
              </p:ext>
            </p:extLst>
          </p:nvPr>
        </p:nvGraphicFramePr>
        <p:xfrm>
          <a:off x="5586185" y="1256559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smtClean="0"/>
                        <a:t>:AddressBook2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s2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11439"/>
              </p:ext>
            </p:extLst>
          </p:nvPr>
        </p:nvGraphicFramePr>
        <p:xfrm>
          <a:off x="5563578" y="3727515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smtClean="0"/>
                        <a:t>:AddressBook2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s2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25</cp:revision>
  <dcterms:created xsi:type="dcterms:W3CDTF">2017-07-27T00:35:51Z</dcterms:created>
  <dcterms:modified xsi:type="dcterms:W3CDTF">2018-04-16T17:48:50Z</dcterms:modified>
</cp:coreProperties>
</file>