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0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22935"/>
              </p:ext>
            </p:extLst>
          </p:nvPr>
        </p:nvGraphicFramePr>
        <p:xfrm>
          <a:off x="468049" y="1271575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7807"/>
              </p:ext>
            </p:extLst>
          </p:nvPr>
        </p:nvGraphicFramePr>
        <p:xfrm>
          <a:off x="3027117" y="3727515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Up Arrow 1"/>
          <p:cNvSpPr/>
          <p:nvPr/>
        </p:nvSpPr>
        <p:spPr>
          <a:xfrm>
            <a:off x="1472871" y="2133600"/>
            <a:ext cx="261258" cy="7085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4397701" y="2348086"/>
            <a:ext cx="1672046" cy="1178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  <a:r>
              <a:rPr lang="en-SG" dirty="0" smtClean="0"/>
              <a:t>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210491"/>
            <a:ext cx="11364686" cy="94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713556" y="52312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8566"/>
              </p:ext>
            </p:extLst>
          </p:nvPr>
        </p:nvGraphicFramePr>
        <p:xfrm>
          <a:off x="490656" y="3727516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6" name="Up Arrow 25"/>
          <p:cNvSpPr/>
          <p:nvPr/>
        </p:nvSpPr>
        <p:spPr>
          <a:xfrm>
            <a:off x="4186427" y="4604109"/>
            <a:ext cx="261258" cy="7085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7404" y="3666432"/>
            <a:ext cx="11364686" cy="94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19</cp:revision>
  <dcterms:created xsi:type="dcterms:W3CDTF">2017-07-27T00:35:51Z</dcterms:created>
  <dcterms:modified xsi:type="dcterms:W3CDTF">2018-04-16T17:06:39Z</dcterms:modified>
</cp:coreProperties>
</file>