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3176162" y="320005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3411831" y="331789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639436" y="296051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5209791" y="331578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058495" y="306786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6698741" y="342388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SG" sz="1801" dirty="0" smtClean="0"/>
              <a:t>else]</a:t>
            </a:r>
            <a:endParaRPr lang="en-SG" sz="180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561545" y="2057407"/>
            <a:ext cx="141402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[command is undoable]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975566" y="2438400"/>
            <a:ext cx="2082930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Add </a:t>
            </a:r>
            <a:r>
              <a:rPr lang="en-SG" sz="1801" dirty="0" err="1" smtClean="0"/>
              <a:t>addressbook</a:t>
            </a:r>
            <a:r>
              <a:rPr lang="en-SG" sz="1801" dirty="0" smtClean="0"/>
              <a:t> to </a:t>
            </a:r>
            <a:r>
              <a:rPr lang="en-SG" sz="1801" dirty="0"/>
              <a:t>undo </a:t>
            </a:r>
            <a:r>
              <a:rPr lang="en-SG" sz="1801" dirty="0" smtClean="0"/>
              <a:t>stack and clear redo stack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6253122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9539261" y="3308251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958638" y="319794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  <a:endCxn id="51" idx="1"/>
          </p:cNvCxnSpPr>
          <p:nvPr/>
        </p:nvCxnSpPr>
        <p:spPr>
          <a:xfrm rot="5400000" flipH="1" flipV="1">
            <a:off x="6619702" y="2719534"/>
            <a:ext cx="229667" cy="482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5400000" flipH="1" flipV="1">
            <a:off x="7892426" y="2149712"/>
            <a:ext cx="7529" cy="2805373"/>
          </a:xfrm>
          <a:prstGeom prst="bentConnector3">
            <a:avLst>
              <a:gd name="adj1" fmla="val -3036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058496" y="2845730"/>
            <a:ext cx="240382" cy="222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10</cp:revision>
  <dcterms:created xsi:type="dcterms:W3CDTF">2017-07-28T00:49:09Z</dcterms:created>
  <dcterms:modified xsi:type="dcterms:W3CDTF">2018-04-16T14:31:16Z</dcterms:modified>
</cp:coreProperties>
</file>