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17/4/2018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7314723" y="1341121"/>
            <a:ext cx="2596408" cy="2535668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28524" y="1341121"/>
            <a:ext cx="2598861" cy="2535668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341121"/>
            <a:ext cx="2618841" cy="2535668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09005" y="1341121"/>
            <a:ext cx="2614278" cy="2535668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43626"/>
              </p:ext>
            </p:extLst>
          </p:nvPr>
        </p:nvGraphicFramePr>
        <p:xfrm>
          <a:off x="-125018" y="3081325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32989"/>
              </p:ext>
            </p:extLst>
          </p:nvPr>
        </p:nvGraphicFramePr>
        <p:xfrm>
          <a:off x="-133989" y="2277153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35276"/>
              </p:ext>
            </p:extLst>
          </p:nvPr>
        </p:nvGraphicFramePr>
        <p:xfrm>
          <a:off x="7364652" y="3081325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1035561518"/>
                    </a:ext>
                  </a:extLst>
                </a:gridCol>
              </a:tblGrid>
              <a:tr h="322614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:AddressBook0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3037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529133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76040"/>
              </p:ext>
            </p:extLst>
          </p:nvPr>
        </p:nvGraphicFramePr>
        <p:xfrm>
          <a:off x="7355681" y="2277153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:AddressBook1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s1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3417"/>
              </p:ext>
            </p:extLst>
          </p:nvPr>
        </p:nvGraphicFramePr>
        <p:xfrm>
          <a:off x="2576675" y="3081325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BA40FD4-3A8F-44EA-930E-0E72EA76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663784"/>
              </p:ext>
            </p:extLst>
          </p:nvPr>
        </p:nvGraphicFramePr>
        <p:xfrm>
          <a:off x="10098889" y="3081325"/>
          <a:ext cx="2458129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5812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37083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:</a:t>
                      </a:r>
                      <a:r>
                        <a:rPr lang="en-SG" u="sng" dirty="0" smtClean="0"/>
                        <a:t>AddressBook2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prevAddressBook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/>
                        <a:t>= </a:t>
                      </a:r>
                      <a:r>
                        <a:rPr lang="en-SG" dirty="0" smtClean="0"/>
                        <a:t>s2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junan</cp:lastModifiedBy>
  <cp:revision>13</cp:revision>
  <dcterms:created xsi:type="dcterms:W3CDTF">2017-07-27T00:35:51Z</dcterms:created>
  <dcterms:modified xsi:type="dcterms:W3CDTF">2018-04-16T17:32:21Z</dcterms:modified>
</cp:coreProperties>
</file>