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1450" y="6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723900" y="228600"/>
            <a:ext cx="8847118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execute(“undo”)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7313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>
            <a:off x="5700333" y="3609800"/>
            <a:ext cx="28138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782732" y="2760996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/>
              <a:t>undo()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885189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(“undo”)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826988" y="2782109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ModelManager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14207" y="3599229"/>
            <a:ext cx="152400" cy="3138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>
            <a:cxnSpLocks/>
          </p:cNvCxnSpPr>
          <p:nvPr/>
        </p:nvCxnSpPr>
        <p:spPr>
          <a:xfrm>
            <a:off x="5685755" y="3899785"/>
            <a:ext cx="285506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059560" y="2230345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UndoRedoStack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6990448" y="2653306"/>
            <a:ext cx="0" cy="83820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887526" y="2958107"/>
            <a:ext cx="217409" cy="3514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5" y="2975344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u:Undo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54D9FBB-2B36-4DC9-8B58-F7F177A8E586}"/>
              </a:ext>
            </a:extLst>
          </p:cNvPr>
          <p:cNvCxnSpPr>
            <a:cxnSpLocks/>
          </p:cNvCxnSpPr>
          <p:nvPr/>
        </p:nvCxnSpPr>
        <p:spPr>
          <a:xfrm>
            <a:off x="5731284" y="3302011"/>
            <a:ext cx="112849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BFA3722-C3DD-4BF5-815F-9CFBE6942C90}"/>
              </a:ext>
            </a:extLst>
          </p:cNvPr>
          <p:cNvSpPr txBox="1"/>
          <p:nvPr/>
        </p:nvSpPr>
        <p:spPr>
          <a:xfrm>
            <a:off x="5968093" y="3100435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x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6142472" y="3416411"/>
            <a:ext cx="161542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 smtClean="0"/>
              <a:t>resetData</a:t>
            </a:r>
            <a:r>
              <a:rPr lang="en-US" sz="1200" dirty="0" smtClean="0"/>
              <a:t>(</a:t>
            </a:r>
            <a:r>
              <a:rPr lang="en-US" sz="1200" dirty="0" err="1" smtClean="0"/>
              <a:t>AddressBook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590407" y="3192768"/>
            <a:ext cx="0" cy="115063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</TotalTime>
  <Words>30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tan junan</cp:lastModifiedBy>
  <cp:revision>77</cp:revision>
  <dcterms:created xsi:type="dcterms:W3CDTF">2016-07-22T14:33:02Z</dcterms:created>
  <dcterms:modified xsi:type="dcterms:W3CDTF">2018-04-16T17:31:08Z</dcterms:modified>
</cp:coreProperties>
</file>