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66" d="100"/>
          <a:sy n="266" d="100"/>
        </p:scale>
        <p:origin x="-7498" y="-60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520227" y="21491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0785" y="37729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526365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526365" y="33963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529350" y="3775502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2874420" y="3946343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 flipH="1">
            <a:off x="1981201" y="41222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781573" y="1665753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01175" y="16184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2207" y="37094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526365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1105538" y="2692369"/>
            <a:ext cx="214779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664592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664592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664590" y="29775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807288" y="190500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813291" y="2432664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5941795" y="1962201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962853" y="2347569"/>
            <a:ext cx="254462" cy="555486"/>
            <a:chOff x="3949242" y="712012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2819400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819400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60" idx="3"/>
          </p:cNvCxnSpPr>
          <p:nvPr/>
        </p:nvCxnSpPr>
        <p:spPr>
          <a:xfrm flipH="1">
            <a:off x="3551036" y="29836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3558396" y="3297471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stCxn id="60" idx="0"/>
          </p:cNvCxnSpPr>
          <p:nvPr/>
        </p:nvCxnSpPr>
        <p:spPr>
          <a:xfrm rot="16200000" flipV="1">
            <a:off x="3063575" y="2720082"/>
            <a:ext cx="234481" cy="88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39534" y="2078487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56" idx="2"/>
            <a:endCxn id="58" idx="0"/>
          </p:cNvCxnSpPr>
          <p:nvPr/>
        </p:nvCxnSpPr>
        <p:spPr>
          <a:xfrm rot="5400000">
            <a:off x="3089176" y="2338998"/>
            <a:ext cx="180904" cy="64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090826" y="3633626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7296652" y="34528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689010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516775" y="36729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7096044" y="32522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890098" y="30463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4114800" y="3150962"/>
            <a:ext cx="549790" cy="797920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4114800" y="2728717"/>
            <a:ext cx="549792" cy="1220165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4114800" y="2322317"/>
            <a:ext cx="549792" cy="1626565"/>
          </a:xfrm>
          <a:prstGeom prst="bentConnector3">
            <a:avLst>
              <a:gd name="adj1" fmla="val 1472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stCxn id="44" idx="1"/>
            <a:endCxn id="10" idx="3"/>
          </p:cNvCxnSpPr>
          <p:nvPr/>
        </p:nvCxnSpPr>
        <p:spPr>
          <a:xfrm flipV="1">
            <a:off x="5758227" y="2728300"/>
            <a:ext cx="768138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42" idx="1"/>
            <a:endCxn id="4" idx="3"/>
          </p:cNvCxnSpPr>
          <p:nvPr/>
        </p:nvCxnSpPr>
        <p:spPr>
          <a:xfrm>
            <a:off x="5758227" y="2322317"/>
            <a:ext cx="762000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886200" y="2078487"/>
            <a:ext cx="0" cy="121898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94672" y="22098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86200" y="26072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86200" y="30480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32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Jeremy Goh</cp:lastModifiedBy>
  <cp:revision>81</cp:revision>
  <dcterms:created xsi:type="dcterms:W3CDTF">2016-07-22T14:33:02Z</dcterms:created>
  <dcterms:modified xsi:type="dcterms:W3CDTF">2017-02-02T12:01:48Z</dcterms:modified>
</cp:coreProperties>
</file>