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69012"/>
              </p:ext>
            </p:extLst>
          </p:nvPr>
        </p:nvGraphicFramePr>
        <p:xfrm>
          <a:off x="-139026" y="2319792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65335"/>
              </p:ext>
            </p:extLst>
          </p:nvPr>
        </p:nvGraphicFramePr>
        <p:xfrm>
          <a:off x="-139026" y="3093189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484008" y="1798955"/>
            <a:ext cx="4956351" cy="9233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n/David’ was executed) will be restored to s2</a:t>
            </a:r>
            <a:r>
              <a:rPr lang="en-SG" dirty="0" smtClean="0"/>
              <a:t>.</a:t>
            </a:r>
          </a:p>
          <a:p>
            <a:pPr algn="ctr"/>
            <a:r>
              <a:rPr lang="en-SG" dirty="0" smtClean="0"/>
              <a:t>Address book state stored in </a:t>
            </a:r>
            <a:r>
              <a:rPr lang="en-SG" dirty="0" err="1" smtClean="0"/>
              <a:t>redoStack</a:t>
            </a:r>
            <a:r>
              <a:rPr lang="en-SG" dirty="0" smtClean="0"/>
              <a:t> will be s1.</a:t>
            </a:r>
            <a:endParaRPr lang="en-SG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76422"/>
              </p:ext>
            </p:extLst>
          </p:nvPr>
        </p:nvGraphicFramePr>
        <p:xfrm>
          <a:off x="10087673" y="3100549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96804"/>
              </p:ext>
            </p:extLst>
          </p:nvPr>
        </p:nvGraphicFramePr>
        <p:xfrm>
          <a:off x="7378562" y="3093189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20</cp:revision>
  <dcterms:created xsi:type="dcterms:W3CDTF">2017-07-27T00:35:51Z</dcterms:created>
  <dcterms:modified xsi:type="dcterms:W3CDTF">2018-03-25T15:58:20Z</dcterms:modified>
</cp:coreProperties>
</file>