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add n/David 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46835"/>
              </p:ext>
            </p:extLst>
          </p:nvPr>
        </p:nvGraphicFramePr>
        <p:xfrm>
          <a:off x="7378562" y="2322679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88057"/>
              </p:ext>
            </p:extLst>
          </p:nvPr>
        </p:nvGraphicFramePr>
        <p:xfrm>
          <a:off x="-137322" y="3099734"/>
          <a:ext cx="2454721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94461"/>
              </p:ext>
            </p:extLst>
          </p:nvPr>
        </p:nvGraphicFramePr>
        <p:xfrm>
          <a:off x="7384799" y="3099734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16</cp:revision>
  <dcterms:created xsi:type="dcterms:W3CDTF">2017-07-27T00:35:51Z</dcterms:created>
  <dcterms:modified xsi:type="dcterms:W3CDTF">2018-03-25T15:55:42Z</dcterms:modified>
</cp:coreProperties>
</file>