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3333" y="2449859"/>
            <a:ext cx="190339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latin typeface="Consolas" panose="020B0609020204030204" pitchFamily="49" charset="0"/>
              </a:rPr>
              <a:t>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7296981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006092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93090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-220607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52063"/>
              </p:ext>
            </p:extLst>
          </p:nvPr>
        </p:nvGraphicFramePr>
        <p:xfrm>
          <a:off x="-125018" y="3081325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1035561518"/>
                    </a:ext>
                  </a:extLst>
                </a:gridCol>
              </a:tblGrid>
              <a:tr h="322614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:AddressBook1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543037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529133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81910"/>
              </p:ext>
            </p:extLst>
          </p:nvPr>
        </p:nvGraphicFramePr>
        <p:xfrm>
          <a:off x="-133989" y="2277153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3708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:AddressBook3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54831"/>
              </p:ext>
            </p:extLst>
          </p:nvPr>
        </p:nvGraphicFramePr>
        <p:xfrm>
          <a:off x="7364652" y="3081325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1035561518"/>
                    </a:ext>
                  </a:extLst>
                </a:gridCol>
              </a:tblGrid>
              <a:tr h="322614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:AddressBook1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543037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529133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36708"/>
              </p:ext>
            </p:extLst>
          </p:nvPr>
        </p:nvGraphicFramePr>
        <p:xfrm>
          <a:off x="7355681" y="2277153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3708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:AddressBook3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10</cp:revision>
  <dcterms:created xsi:type="dcterms:W3CDTF">2017-07-27T00:35:51Z</dcterms:created>
  <dcterms:modified xsi:type="dcterms:W3CDTF">2018-03-25T16:00:31Z</dcterms:modified>
</cp:coreProperties>
</file>