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47516" y="2740398"/>
            <a:ext cx="490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16154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AddressBook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29187" y="2979083"/>
            <a:ext cx="449912" cy="191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undo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96</cp:revision>
  <dcterms:created xsi:type="dcterms:W3CDTF">2016-07-22T14:33:02Z</dcterms:created>
  <dcterms:modified xsi:type="dcterms:W3CDTF">2018-06-27T08:44:21Z</dcterms:modified>
</cp:coreProperties>
</file>