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671"/>
  </p:normalViewPr>
  <p:slideViewPr>
    <p:cSldViewPr showGuides="1">
      <p:cViewPr>
        <p:scale>
          <a:sx n="133" d="100"/>
          <a:sy n="133" d="100"/>
        </p:scale>
        <p:origin x="960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28395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4831" y="181891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0785" y="37729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104" idx="1"/>
          </p:cNvCxnSpPr>
          <p:nvPr/>
        </p:nvCxnSpPr>
        <p:spPr>
          <a:xfrm>
            <a:off x="1597218" y="2946318"/>
            <a:ext cx="231582" cy="16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880969" y="222467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880969" y="306613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438239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854625" y="3772629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 flipV="1">
            <a:off x="2874420" y="3946009"/>
            <a:ext cx="980205" cy="33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824261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 flipH="1">
            <a:off x="1981201" y="41222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781573" y="1665753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7" name="Rectangle 11"/>
          <p:cNvSpPr/>
          <p:nvPr/>
        </p:nvSpPr>
        <p:spPr>
          <a:xfrm flipH="1">
            <a:off x="6880969" y="262588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624562" y="2675091"/>
            <a:ext cx="2173136" cy="300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185898" y="181868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5185898" y="222508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5185896" y="264733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3528818" y="153254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793335" y="2120612"/>
            <a:ext cx="506515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6443315" y="1631951"/>
            <a:ext cx="254462" cy="555486"/>
            <a:chOff x="3949242" y="578739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703459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617927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6453344" y="2060327"/>
            <a:ext cx="254462" cy="555486"/>
            <a:chOff x="3965759" y="592436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3540930" y="251147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540930" y="286063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cxnSpLocks/>
            <a:endCxn id="60" idx="3"/>
          </p:cNvCxnSpPr>
          <p:nvPr/>
        </p:nvCxnSpPr>
        <p:spPr>
          <a:xfrm flipH="1">
            <a:off x="4272566" y="265338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>
            <a:cxnSpLocks/>
            <a:endCxn id="62" idx="3"/>
          </p:cNvCxnSpPr>
          <p:nvPr/>
        </p:nvCxnSpPr>
        <p:spPr>
          <a:xfrm flipH="1">
            <a:off x="4272566" y="3002189"/>
            <a:ext cx="335164" cy="353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3046594" y="2295193"/>
            <a:ext cx="494337" cy="358193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>
            <a:cxnSpLocks/>
            <a:stCxn id="56" idx="3"/>
          </p:cNvCxnSpPr>
          <p:nvPr/>
        </p:nvCxnSpPr>
        <p:spPr>
          <a:xfrm>
            <a:off x="4279925" y="1705925"/>
            <a:ext cx="327805" cy="10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3046594" y="1705924"/>
            <a:ext cx="482225" cy="414687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4700220" y="3066879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7468408" y="3305464"/>
            <a:ext cx="1155025" cy="14263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981984" y="3954292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688531" y="3525587"/>
            <a:ext cx="714779" cy="14263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7267799" y="3104855"/>
            <a:ext cx="1556242" cy="14263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7061854" y="2898910"/>
            <a:ext cx="1961995" cy="14877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4440075" y="2820712"/>
            <a:ext cx="745821" cy="112529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4440075" y="2398467"/>
            <a:ext cx="745823" cy="15475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4440075" y="1992067"/>
            <a:ext cx="745823" cy="1953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cxnSpLocks/>
            <a:stCxn id="44" idx="1"/>
            <a:endCxn id="10" idx="3"/>
          </p:cNvCxnSpPr>
          <p:nvPr/>
        </p:nvCxnSpPr>
        <p:spPr>
          <a:xfrm flipV="1">
            <a:off x="6279533" y="2398050"/>
            <a:ext cx="601436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>
            <a:off x="6279533" y="1992067"/>
            <a:ext cx="595298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4603092" y="1703734"/>
            <a:ext cx="0" cy="130481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4603092" y="1879550"/>
            <a:ext cx="582002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 flipV="1">
            <a:off x="4609646" y="2276995"/>
            <a:ext cx="566976" cy="597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4603091" y="2717750"/>
            <a:ext cx="573531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528818" y="203988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</p:cNvCxnSpPr>
          <p:nvPr/>
        </p:nvCxnSpPr>
        <p:spPr>
          <a:xfrm rot="10800000" flipV="1">
            <a:off x="3319344" y="221025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823846" y="195935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Straight Connector 122"/>
          <p:cNvCxnSpPr>
            <a:cxnSpLocks/>
            <a:stCxn id="109" idx="3"/>
          </p:cNvCxnSpPr>
          <p:nvPr/>
        </p:nvCxnSpPr>
        <p:spPr>
          <a:xfrm flipV="1">
            <a:off x="4278974" y="2205545"/>
            <a:ext cx="322202" cy="4715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85"/>
          <p:cNvSpPr/>
          <p:nvPr/>
        </p:nvSpPr>
        <p:spPr>
          <a:xfrm flipH="1">
            <a:off x="3000232" y="3328744"/>
            <a:ext cx="90000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ParserResult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88" name="Elbow Connector 63"/>
          <p:cNvCxnSpPr>
            <a:stCxn id="16" idx="0"/>
            <a:endCxn id="86" idx="1"/>
          </p:cNvCxnSpPr>
          <p:nvPr/>
        </p:nvCxnSpPr>
        <p:spPr>
          <a:xfrm rot="16200000" flipV="1">
            <a:off x="3888539" y="3513818"/>
            <a:ext cx="270505" cy="247118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122"/>
          <p:cNvCxnSpPr>
            <a:endCxn id="86" idx="3"/>
          </p:cNvCxnSpPr>
          <p:nvPr/>
        </p:nvCxnSpPr>
        <p:spPr>
          <a:xfrm rot="5400000" flipH="1" flipV="1">
            <a:off x="2778321" y="3535318"/>
            <a:ext cx="255105" cy="188718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122"/>
          <p:cNvCxnSpPr>
            <a:stCxn id="5" idx="0"/>
          </p:cNvCxnSpPr>
          <p:nvPr/>
        </p:nvCxnSpPr>
        <p:spPr>
          <a:xfrm rot="16200000" flipV="1">
            <a:off x="1999156" y="3444515"/>
            <a:ext cx="653748" cy="314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/>
          <p:cNvSpPr/>
          <p:nvPr/>
        </p:nvSpPr>
        <p:spPr>
          <a:xfrm>
            <a:off x="1828800" y="2773103"/>
            <a:ext cx="75272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Execution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621040" y="399023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92" name="Elbow Connector 122"/>
          <p:cNvCxnSpPr>
            <a:stCxn id="104" idx="0"/>
          </p:cNvCxnSpPr>
          <p:nvPr/>
        </p:nvCxnSpPr>
        <p:spPr>
          <a:xfrm rot="16200000" flipV="1">
            <a:off x="1617395" y="2185336"/>
            <a:ext cx="1173276" cy="225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5" name="Elbow Connector 122"/>
          <p:cNvCxnSpPr>
            <a:stCxn id="104" idx="3"/>
            <a:endCxn id="86" idx="0"/>
          </p:cNvCxnSpPr>
          <p:nvPr/>
        </p:nvCxnSpPr>
        <p:spPr>
          <a:xfrm>
            <a:off x="2581524" y="2946483"/>
            <a:ext cx="868708" cy="382261"/>
          </a:xfrm>
          <a:prstGeom prst="bentConnector2">
            <a:avLst/>
          </a:prstGeom>
          <a:ln w="19050">
            <a:solidFill>
              <a:srgbClr val="00206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36</Words>
  <Application>Microsoft Macintosh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Yong Zhi Yuan</cp:lastModifiedBy>
  <cp:revision>89</cp:revision>
  <dcterms:created xsi:type="dcterms:W3CDTF">2016-07-22T14:33:02Z</dcterms:created>
  <dcterms:modified xsi:type="dcterms:W3CDTF">2017-06-01T05:20:59Z</dcterms:modified>
</cp:coreProperties>
</file>