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71"/>
  </p:normalViewPr>
  <p:slideViewPr>
    <p:cSldViewPr showGuides="1">
      <p:cViewPr>
        <p:scale>
          <a:sx n="141" d="100"/>
          <a:sy n="141" d="100"/>
        </p:scale>
        <p:origin x="1056" y="-4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/>
          <p:nvPr/>
        </p:nvSpPr>
        <p:spPr>
          <a:xfrm>
            <a:off x="831983" y="1961662"/>
            <a:ext cx="1311779" cy="20769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5"/>
          <p:cNvSpPr/>
          <p:nvPr/>
        </p:nvSpPr>
        <p:spPr>
          <a:xfrm>
            <a:off x="3124200" y="1600200"/>
            <a:ext cx="5486400" cy="2819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410201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stCxn id="12" idx="1"/>
            <a:endCxn id="144" idx="1"/>
          </p:cNvCxnSpPr>
          <p:nvPr/>
        </p:nvCxnSpPr>
        <p:spPr>
          <a:xfrm rot="10800000" flipV="1">
            <a:off x="4504529" y="19997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5410200" y="2514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r>
              <a:rPr lang="en-US" sz="1050" b="1">
                <a:solidFill>
                  <a:srgbClr val="0070C0"/>
                </a:solidFill>
              </a:rPr>
              <a:t/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 smtClean="0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5625476" y="2343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5660969" y="2173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7239001" y="299712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7239000" y="3431436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ClearCommand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7239000" y="39061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 smtClean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76" idx="3"/>
            <a:endCxn id="128" idx="3"/>
          </p:cNvCxnSpPr>
          <p:nvPr/>
        </p:nvCxnSpPr>
        <p:spPr>
          <a:xfrm>
            <a:off x="6182243" y="2769430"/>
            <a:ext cx="1056757" cy="131650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6" idx="3"/>
            <a:endCxn id="113" idx="3"/>
          </p:cNvCxnSpPr>
          <p:nvPr/>
        </p:nvCxnSpPr>
        <p:spPr>
          <a:xfrm>
            <a:off x="6182243" y="27694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3"/>
            <a:endCxn id="107" idx="3"/>
          </p:cNvCxnSpPr>
          <p:nvPr/>
        </p:nvCxnSpPr>
        <p:spPr>
          <a:xfrm>
            <a:off x="6182243" y="2769430"/>
            <a:ext cx="1056758" cy="4075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6134752" y="2691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3329336" y="2488769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3329336" y="294434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stCxn id="12" idx="1"/>
            <a:endCxn id="145" idx="1"/>
          </p:cNvCxnSpPr>
          <p:nvPr/>
        </p:nvCxnSpPr>
        <p:spPr>
          <a:xfrm rot="10800000" flipV="1">
            <a:off x="4504529" y="19997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1"/>
          <p:cNvSpPr/>
          <p:nvPr/>
        </p:nvSpPr>
        <p:spPr>
          <a:xfrm flipH="1">
            <a:off x="3328030" y="33967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 smtClean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68" name="Elbow Connector 167"/>
          <p:cNvCxnSpPr>
            <a:stCxn id="12" idx="1"/>
            <a:endCxn id="167" idx="1"/>
          </p:cNvCxnSpPr>
          <p:nvPr/>
        </p:nvCxnSpPr>
        <p:spPr>
          <a:xfrm rot="10800000" flipV="1">
            <a:off x="4503225" y="1999724"/>
            <a:ext cx="906977" cy="157681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5187187" y="1911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" name="Rectangle 11"/>
          <p:cNvSpPr/>
          <p:nvPr/>
        </p:nvSpPr>
        <p:spPr>
          <a:xfrm flipH="1">
            <a:off x="1003252" y="212050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>
            <a:off x="1101850" y="35293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1352621" y="336082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endCxn id="23" idx="2"/>
          </p:cNvCxnSpPr>
          <p:nvPr/>
        </p:nvCxnSpPr>
        <p:spPr>
          <a:xfrm rot="5400000" flipH="1" flipV="1">
            <a:off x="1041363" y="291377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5"/>
          <p:cNvCxnSpPr>
            <a:stCxn id="2" idx="1"/>
            <a:endCxn id="25" idx="3"/>
          </p:cNvCxnSpPr>
          <p:nvPr/>
        </p:nvCxnSpPr>
        <p:spPr>
          <a:xfrm flipH="1" flipV="1">
            <a:off x="2143762" y="3000131"/>
            <a:ext cx="980438" cy="976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17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Mangal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Zhi Yuan</cp:lastModifiedBy>
  <cp:revision>98</cp:revision>
  <dcterms:created xsi:type="dcterms:W3CDTF">2016-07-22T14:33:02Z</dcterms:created>
  <dcterms:modified xsi:type="dcterms:W3CDTF">2017-07-21T03:28:40Z</dcterms:modified>
</cp:coreProperties>
</file>